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49"/>
  </p:handoutMasterIdLst>
  <p:sldIdLst>
    <p:sldId id="8665" r:id="rId4"/>
    <p:sldId id="8666" r:id="rId6"/>
    <p:sldId id="8667" r:id="rId7"/>
    <p:sldId id="8668" r:id="rId8"/>
    <p:sldId id="8669" r:id="rId9"/>
    <p:sldId id="8922" r:id="rId10"/>
    <p:sldId id="8671" r:id="rId11"/>
    <p:sldId id="8672" r:id="rId12"/>
    <p:sldId id="8673" r:id="rId13"/>
    <p:sldId id="8674" r:id="rId14"/>
    <p:sldId id="8923" r:id="rId15"/>
    <p:sldId id="8924" r:id="rId16"/>
    <p:sldId id="8676" r:id="rId17"/>
    <p:sldId id="8925" r:id="rId18"/>
    <p:sldId id="8931" r:id="rId19"/>
    <p:sldId id="8932" r:id="rId20"/>
    <p:sldId id="8933" r:id="rId21"/>
    <p:sldId id="8934" r:id="rId22"/>
    <p:sldId id="8677" r:id="rId23"/>
    <p:sldId id="8935" r:id="rId24"/>
    <p:sldId id="8936" r:id="rId25"/>
    <p:sldId id="8937" r:id="rId26"/>
    <p:sldId id="8938" r:id="rId27"/>
    <p:sldId id="8939" r:id="rId28"/>
    <p:sldId id="8940" r:id="rId29"/>
    <p:sldId id="8679" r:id="rId30"/>
    <p:sldId id="8943" r:id="rId31"/>
    <p:sldId id="8944" r:id="rId32"/>
    <p:sldId id="8693" r:id="rId33"/>
    <p:sldId id="8718" r:id="rId34"/>
    <p:sldId id="8695" r:id="rId35"/>
    <p:sldId id="8721" r:id="rId36"/>
    <p:sldId id="8764" r:id="rId37"/>
    <p:sldId id="8949" r:id="rId38"/>
    <p:sldId id="9017" r:id="rId39"/>
    <p:sldId id="8945" r:id="rId40"/>
    <p:sldId id="8946" r:id="rId41"/>
    <p:sldId id="8948" r:id="rId42"/>
    <p:sldId id="8952" r:id="rId43"/>
    <p:sldId id="9018" r:id="rId44"/>
    <p:sldId id="8954" r:id="rId45"/>
    <p:sldId id="9020" r:id="rId46"/>
    <p:sldId id="8901" r:id="rId47"/>
    <p:sldId id="8708" r:id="rId48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者" initials="A" lastIdx="0" clrIdx="2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AA2"/>
    <a:srgbClr val="53B9A3"/>
    <a:srgbClr val="409455"/>
    <a:srgbClr val="ACE2CF"/>
    <a:srgbClr val="FDF1F0"/>
    <a:srgbClr val="FFEDEC"/>
    <a:srgbClr val="C4E6E2"/>
    <a:srgbClr val="FBE4E2"/>
    <a:srgbClr val="FAE2D0"/>
    <a:srgbClr val="ED79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93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78" y="732"/>
      </p:cViewPr>
      <p:guideLst>
        <p:guide orient="horz" pos="2132"/>
        <p:guide pos="37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4" Type="http://schemas.openxmlformats.org/officeDocument/2006/relationships/tags" Target="tags/tag409.xml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8187AC-DE3D-4716-BAF2-E3BB46FC000B}" type="doc">
      <dgm:prSet loTypeId="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AAD7CE2-8774-47B4-ABC9-8BC1F47AC8E4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情感反映的是客观事物与人的需要之间的关系</a:t>
          </a:r>
          <a:r>
            <a:rPr lang="zh-CN" altLang="en-US" sz="2400" dirty="0"/>
            <a:t/>
          </a:r>
          <a:endParaRPr lang="zh-CN" altLang="en-US" sz="2400" dirty="0"/>
        </a:p>
      </dgm:t>
    </dgm:pt>
    <dgm:pt modelId="{3E9CC7FE-01C3-4F57-9080-B3C6C92A96A6}" cxnId="{C7412314-4E0B-4BCB-AA2F-4C027BEEDCC6}" type="parTrans">
      <dgm:prSet/>
      <dgm:spPr/>
      <dgm:t>
        <a:bodyPr/>
        <a:lstStyle/>
        <a:p>
          <a:endParaRPr lang="zh-CN" altLang="en-US"/>
        </a:p>
      </dgm:t>
    </dgm:pt>
    <dgm:pt modelId="{BEC8C208-7081-47E9-8CB3-E8255A9394D7}" cxnId="{C7412314-4E0B-4BCB-AA2F-4C027BEEDCC6}" type="sibTrans">
      <dgm:prSet/>
      <dgm:spPr/>
      <dgm:t>
        <a:bodyPr/>
        <a:lstStyle/>
        <a:p>
          <a:endParaRPr lang="zh-CN" altLang="en-US"/>
        </a:p>
      </dgm:t>
    </dgm:pt>
    <dgm:pt modelId="{54CFADD6-13A4-4127-A3E4-448815B56377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当客观事物满足人的需要或符合人的愿望和观点时，就会产生愉快、满意等肯定的情感</a:t>
          </a:r>
          <a:r>
            <a:rPr lang="zh-CN" altLang="en-US" sz="2000" dirty="0"/>
            <a:t/>
          </a:r>
          <a:endParaRPr lang="zh-CN" altLang="en-US" sz="2000" dirty="0"/>
        </a:p>
      </dgm:t>
    </dgm:pt>
    <dgm:pt modelId="{32FE215A-285D-42B3-BC09-9A4E4B33AFEB}" cxnId="{B4972EA5-DBD5-483D-802D-31BB96B3357D}" type="parTrans">
      <dgm:prSet/>
      <dgm:spPr/>
      <dgm:t>
        <a:bodyPr/>
        <a:lstStyle/>
        <a:p>
          <a:endParaRPr lang="zh-CN" altLang="en-US"/>
        </a:p>
      </dgm:t>
    </dgm:pt>
    <dgm:pt modelId="{4678152E-204F-4289-BDA7-99DE5064D870}" cxnId="{B4972EA5-DBD5-483D-802D-31BB96B3357D}" type="sibTrans">
      <dgm:prSet/>
      <dgm:spPr/>
      <dgm:t>
        <a:bodyPr/>
        <a:lstStyle/>
        <a:p>
          <a:endParaRPr lang="zh-CN" altLang="en-US"/>
        </a:p>
      </dgm:t>
    </dgm:pt>
    <dgm:pt modelId="{A618D642-A7CA-4C1A-B674-31EF5D72E5F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当客观事物不能满足人的需要或 。不符合人的愿望和观点时，就会产生苦恼、不满意等否定的情感</a:t>
          </a:r>
          <a:r>
            <a:rPr lang="zh-CN" altLang="en-US" sz="2400" dirty="0"/>
            <a:t/>
          </a:r>
          <a:endParaRPr lang="zh-CN" altLang="en-US" sz="2400" dirty="0"/>
        </a:p>
      </dgm:t>
    </dgm:pt>
    <dgm:pt modelId="{9748E8FE-4DBE-4B0D-B049-820D2B31163A}" cxnId="{AC7A343A-65DE-430E-8EF8-19785D25D480}" type="parTrans">
      <dgm:prSet/>
      <dgm:spPr/>
      <dgm:t>
        <a:bodyPr/>
        <a:lstStyle/>
        <a:p>
          <a:endParaRPr lang="zh-CN" altLang="en-US"/>
        </a:p>
      </dgm:t>
    </dgm:pt>
    <dgm:pt modelId="{CE1725AF-0BE8-472E-9F54-CECF8B838101}" cxnId="{AC7A343A-65DE-430E-8EF8-19785D25D480}" type="sibTrans">
      <dgm:prSet/>
      <dgm:spPr/>
      <dgm:t>
        <a:bodyPr/>
        <a:lstStyle/>
        <a:p>
          <a:endParaRPr lang="zh-CN" altLang="en-US"/>
        </a:p>
      </dgm:t>
    </dgm:pt>
    <dgm:pt modelId="{4FA7E156-51B7-4B53-AD2F-282EC43C2839}" type="pres">
      <dgm:prSet presAssocID="{C18187AC-DE3D-4716-BAF2-E3BB46FC000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E9A7B13-0A9A-456D-86C3-78F036051EC3}" type="pres">
      <dgm:prSet presAssocID="{5AAD7CE2-8774-47B4-ABC9-8BC1F47AC8E4}" presName="root1" presStyleCnt="0"/>
      <dgm:spPr/>
    </dgm:pt>
    <dgm:pt modelId="{18292E1E-3A5A-46E0-92A5-9EC1FE552476}" type="pres">
      <dgm:prSet presAssocID="{5AAD7CE2-8774-47B4-ABC9-8BC1F47AC8E4}" presName="LevelOneTextNode" presStyleLbl="node0" presStyleIdx="0" presStyleCnt="1" custScaleY="24655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1584876-8476-4B5D-B7C9-8F3CFA2398D4}" type="pres">
      <dgm:prSet presAssocID="{5AAD7CE2-8774-47B4-ABC9-8BC1F47AC8E4}" presName="level2hierChild" presStyleCnt="0"/>
      <dgm:spPr/>
    </dgm:pt>
    <dgm:pt modelId="{53D4B8C2-6BE1-4CAE-9B41-1842064F3D08}" type="pres">
      <dgm:prSet presAssocID="{32FE215A-285D-42B3-BC09-9A4E4B33AFEB}" presName="conn2-1" presStyleLbl="parChTrans1D2" presStyleIdx="0" presStyleCnt="2"/>
      <dgm:spPr/>
    </dgm:pt>
    <dgm:pt modelId="{4822EA21-2320-473F-93A4-35BB75972484}" type="pres">
      <dgm:prSet presAssocID="{32FE215A-285D-42B3-BC09-9A4E4B33AFEB}" presName="connTx" presStyleCnt="0"/>
      <dgm:spPr/>
    </dgm:pt>
    <dgm:pt modelId="{268D57DC-B159-48F0-9AE4-38EBAD08E897}" type="pres">
      <dgm:prSet presAssocID="{54CFADD6-13A4-4127-A3E4-448815B56377}" presName="root2" presStyleCnt="0"/>
      <dgm:spPr/>
    </dgm:pt>
    <dgm:pt modelId="{2B935FFE-1CB9-493E-93EA-5B1CA330A338}" type="pres">
      <dgm:prSet presAssocID="{54CFADD6-13A4-4127-A3E4-448815B56377}" presName="LevelTwoTextNode" presStyleLbl="node2" presStyleIdx="0" presStyleCnt="2" custScaleX="257698" custScaleY="166778" custLinFactNeighborX="40086" custLinFactNeighborY="-3522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0FD3790-78C4-48DB-842F-E7F7814C339A}" type="pres">
      <dgm:prSet presAssocID="{54CFADD6-13A4-4127-A3E4-448815B56377}" presName="level3hierChild" presStyleCnt="0"/>
      <dgm:spPr/>
    </dgm:pt>
    <dgm:pt modelId="{59B88390-F512-432C-9E48-27CC6AA73185}" type="pres">
      <dgm:prSet presAssocID="{9748E8FE-4DBE-4B0D-B049-820D2B31163A}" presName="conn2-1" presStyleLbl="parChTrans1D2" presStyleIdx="1" presStyleCnt="2"/>
      <dgm:spPr/>
    </dgm:pt>
    <dgm:pt modelId="{E2664D06-619A-4994-8CFB-460CEBD70FDA}" type="pres">
      <dgm:prSet presAssocID="{9748E8FE-4DBE-4B0D-B049-820D2B31163A}" presName="connTx" presStyleCnt="0"/>
      <dgm:spPr/>
    </dgm:pt>
    <dgm:pt modelId="{0091890E-6A5A-492F-AC37-B9CBD51D9A47}" type="pres">
      <dgm:prSet presAssocID="{A618D642-A7CA-4C1A-B674-31EF5D72E5F6}" presName="root2" presStyleCnt="0"/>
      <dgm:spPr/>
    </dgm:pt>
    <dgm:pt modelId="{465B8473-B533-4968-A162-49D134D10B9D}" type="pres">
      <dgm:prSet presAssocID="{A618D642-A7CA-4C1A-B674-31EF5D72E5F6}" presName="LevelTwoTextNode" presStyleLbl="node2" presStyleIdx="1" presStyleCnt="2" custScaleX="256570" custScaleY="181777" custLinFactNeighborX="1928" custLinFactNeighborY="321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BD7B362-A8AF-4E2C-8BF9-74AFF358BC92}" type="pres">
      <dgm:prSet presAssocID="{A618D642-A7CA-4C1A-B674-31EF5D72E5F6}" presName="level3hierChild" presStyleCnt="0"/>
      <dgm:spPr/>
    </dgm:pt>
  </dgm:ptLst>
  <dgm:cxnLst>
    <dgm:cxn modelId="{C7412314-4E0B-4BCB-AA2F-4C027BEEDCC6}" srcId="{C18187AC-DE3D-4716-BAF2-E3BB46FC000B}" destId="{5AAD7CE2-8774-47B4-ABC9-8BC1F47AC8E4}" srcOrd="0" destOrd="0" parTransId="{3E9CC7FE-01C3-4F57-9080-B3C6C92A96A6}" sibTransId="{BEC8C208-7081-47E9-8CB3-E8255A9394D7}"/>
    <dgm:cxn modelId="{B4972EA5-DBD5-483D-802D-31BB96B3357D}" srcId="{5AAD7CE2-8774-47B4-ABC9-8BC1F47AC8E4}" destId="{54CFADD6-13A4-4127-A3E4-448815B56377}" srcOrd="0" destOrd="0" parTransId="{32FE215A-285D-42B3-BC09-9A4E4B33AFEB}" sibTransId="{4678152E-204F-4289-BDA7-99DE5064D870}"/>
    <dgm:cxn modelId="{AC7A343A-65DE-430E-8EF8-19785D25D480}" srcId="{5AAD7CE2-8774-47B4-ABC9-8BC1F47AC8E4}" destId="{A618D642-A7CA-4C1A-B674-31EF5D72E5F6}" srcOrd="1" destOrd="0" parTransId="{9748E8FE-4DBE-4B0D-B049-820D2B31163A}" sibTransId="{CE1725AF-0BE8-472E-9F54-CECF8B838101}"/>
    <dgm:cxn modelId="{8F443746-51A1-4F2E-82DC-AC9197388910}" type="presOf" srcId="{C18187AC-DE3D-4716-BAF2-E3BB46FC000B}" destId="{4FA7E156-51B7-4B53-AD2F-282EC43C2839}" srcOrd="0" destOrd="0" presId="urn:microsoft.com/office/officeart/2005/8/layout/hierarchy2"/>
    <dgm:cxn modelId="{3CE11007-FCB0-4FF2-A318-C4764F7BC7CD}" type="presParOf" srcId="{4FA7E156-51B7-4B53-AD2F-282EC43C2839}" destId="{FE9A7B13-0A9A-456D-86C3-78F036051EC3}" srcOrd="0" destOrd="0" presId="urn:microsoft.com/office/officeart/2005/8/layout/hierarchy2"/>
    <dgm:cxn modelId="{1D8C1020-7F6A-41DB-823C-31BFA6745B45}" type="presParOf" srcId="{FE9A7B13-0A9A-456D-86C3-78F036051EC3}" destId="{18292E1E-3A5A-46E0-92A5-9EC1FE552476}" srcOrd="0" destOrd="0" presId="urn:microsoft.com/office/officeart/2005/8/layout/hierarchy2"/>
    <dgm:cxn modelId="{4B9FFDC5-7D1A-40D2-AD0C-EE215DD886F8}" type="presOf" srcId="{5AAD7CE2-8774-47B4-ABC9-8BC1F47AC8E4}" destId="{18292E1E-3A5A-46E0-92A5-9EC1FE552476}" srcOrd="0" destOrd="0" presId="urn:microsoft.com/office/officeart/2005/8/layout/hierarchy2"/>
    <dgm:cxn modelId="{156835EB-9691-4D12-B586-6976A63E433C}" type="presParOf" srcId="{FE9A7B13-0A9A-456D-86C3-78F036051EC3}" destId="{61584876-8476-4B5D-B7C9-8F3CFA2398D4}" srcOrd="1" destOrd="0" presId="urn:microsoft.com/office/officeart/2005/8/layout/hierarchy2"/>
    <dgm:cxn modelId="{B903CDF4-4335-40F0-B6B1-A1D413FE316B}" type="presParOf" srcId="{61584876-8476-4B5D-B7C9-8F3CFA2398D4}" destId="{53D4B8C2-6BE1-4CAE-9B41-1842064F3D08}" srcOrd="0" destOrd="1" presId="urn:microsoft.com/office/officeart/2005/8/layout/hierarchy2"/>
    <dgm:cxn modelId="{C96717C3-0771-4CFB-B35A-ED526044F062}" type="presOf" srcId="{32FE215A-285D-42B3-BC09-9A4E4B33AFEB}" destId="{53D4B8C2-6BE1-4CAE-9B41-1842064F3D08}" srcOrd="0" destOrd="0" presId="urn:microsoft.com/office/officeart/2005/8/layout/hierarchy2"/>
    <dgm:cxn modelId="{D274F041-79A3-4AF0-BA0D-5C95797E8F98}" type="presParOf" srcId="{53D4B8C2-6BE1-4CAE-9B41-1842064F3D08}" destId="{4822EA21-2320-473F-93A4-35BB75972484}" srcOrd="0" destOrd="0" presId="urn:microsoft.com/office/officeart/2005/8/layout/hierarchy2"/>
    <dgm:cxn modelId="{76BE6057-D90F-43C1-A76C-EB452B82262D}" type="presOf" srcId="{32FE215A-285D-42B3-BC09-9A4E4B33AFEB}" destId="{4822EA21-2320-473F-93A4-35BB75972484}" srcOrd="1" destOrd="0" presId="urn:microsoft.com/office/officeart/2005/8/layout/hierarchy2"/>
    <dgm:cxn modelId="{60B04983-A996-495E-9918-1662EF88F8CA}" type="presParOf" srcId="{61584876-8476-4B5D-B7C9-8F3CFA2398D4}" destId="{268D57DC-B159-48F0-9AE4-38EBAD08E897}" srcOrd="1" destOrd="1" presId="urn:microsoft.com/office/officeart/2005/8/layout/hierarchy2"/>
    <dgm:cxn modelId="{4D1D639A-0177-4E4C-AFE4-5B15203CFDB6}" type="presParOf" srcId="{268D57DC-B159-48F0-9AE4-38EBAD08E897}" destId="{2B935FFE-1CB9-493E-93EA-5B1CA330A338}" srcOrd="0" destOrd="1" presId="urn:microsoft.com/office/officeart/2005/8/layout/hierarchy2"/>
    <dgm:cxn modelId="{FE953B0F-5662-49FB-A38B-6AF8E544A16E}" type="presOf" srcId="{54CFADD6-13A4-4127-A3E4-448815B56377}" destId="{2B935FFE-1CB9-493E-93EA-5B1CA330A338}" srcOrd="0" destOrd="0" presId="urn:microsoft.com/office/officeart/2005/8/layout/hierarchy2"/>
    <dgm:cxn modelId="{5746A9AC-ACEC-4AB6-8B8D-6362EB12775C}" type="presParOf" srcId="{268D57DC-B159-48F0-9AE4-38EBAD08E897}" destId="{30FD3790-78C4-48DB-842F-E7F7814C339A}" srcOrd="1" destOrd="1" presId="urn:microsoft.com/office/officeart/2005/8/layout/hierarchy2"/>
    <dgm:cxn modelId="{098991E0-3C0E-4436-BD9C-CF71E5DB3785}" type="presParOf" srcId="{61584876-8476-4B5D-B7C9-8F3CFA2398D4}" destId="{59B88390-F512-432C-9E48-27CC6AA73185}" srcOrd="2" destOrd="1" presId="urn:microsoft.com/office/officeart/2005/8/layout/hierarchy2"/>
    <dgm:cxn modelId="{BF56B8D2-3606-404B-96B6-690C11F37E2A}" type="presOf" srcId="{9748E8FE-4DBE-4B0D-B049-820D2B31163A}" destId="{59B88390-F512-432C-9E48-27CC6AA73185}" srcOrd="0" destOrd="0" presId="urn:microsoft.com/office/officeart/2005/8/layout/hierarchy2"/>
    <dgm:cxn modelId="{C992F383-B4BC-46CD-AF28-D9334296B39A}" type="presParOf" srcId="{59B88390-F512-432C-9E48-27CC6AA73185}" destId="{E2664D06-619A-4994-8CFB-460CEBD70FDA}" srcOrd="0" destOrd="2" presId="urn:microsoft.com/office/officeart/2005/8/layout/hierarchy2"/>
    <dgm:cxn modelId="{00462AFA-0E6D-4BA2-A8CF-46213310CFDB}" type="presOf" srcId="{9748E8FE-4DBE-4B0D-B049-820D2B31163A}" destId="{E2664D06-619A-4994-8CFB-460CEBD70FDA}" srcOrd="1" destOrd="0" presId="urn:microsoft.com/office/officeart/2005/8/layout/hierarchy2"/>
    <dgm:cxn modelId="{979ABAF7-CE03-4E5F-A57D-11FBA9414A02}" type="presParOf" srcId="{61584876-8476-4B5D-B7C9-8F3CFA2398D4}" destId="{0091890E-6A5A-492F-AC37-B9CBD51D9A47}" srcOrd="3" destOrd="1" presId="urn:microsoft.com/office/officeart/2005/8/layout/hierarchy2"/>
    <dgm:cxn modelId="{BDB4E30C-0CDD-41AF-B9AA-818879B5C33E}" type="presParOf" srcId="{0091890E-6A5A-492F-AC37-B9CBD51D9A47}" destId="{465B8473-B533-4968-A162-49D134D10B9D}" srcOrd="0" destOrd="3" presId="urn:microsoft.com/office/officeart/2005/8/layout/hierarchy2"/>
    <dgm:cxn modelId="{ACF19566-1043-4D98-B488-32E4764FAE1D}" type="presOf" srcId="{A618D642-A7CA-4C1A-B674-31EF5D72E5F6}" destId="{465B8473-B533-4968-A162-49D134D10B9D}" srcOrd="0" destOrd="0" presId="urn:microsoft.com/office/officeart/2005/8/layout/hierarchy2"/>
    <dgm:cxn modelId="{2D661302-44D4-43C4-B218-6DC5FA2621A6}" type="presParOf" srcId="{0091890E-6A5A-492F-AC37-B9CBD51D9A47}" destId="{4BD7B362-A8AF-4E2C-8BF9-74AFF358BC92}" srcOrd="1" destOrd="3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90D827-E4AC-44FB-9B2D-F3B3685C611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AE086C1-4C76-42A1-8491-F88015F1701F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情感（</a:t>
          </a:r>
          <a:r>
            <a:rPr lang="zh-CN" altLang="en-US" sz="1800" b="1" dirty="0" smtClean="0">
              <a:latin typeface="宋体" panose="02010600030101010101" pitchFamily="2" charset="-122"/>
              <a:ea typeface="宋体" panose="02010600030101010101" pitchFamily="2" charset="-122"/>
            </a:rPr>
            <a:t>依据情感发生的强度和持续时间的长短</a:t>
          </a:r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）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D138FFE8-C677-41E6-9780-0C7D181ACF3C}" cxnId="{2D03F3FB-BE4B-4410-AFCD-729D7EBBEB2C}" type="parTrans">
      <dgm:prSet/>
      <dgm:spPr/>
      <dgm:t>
        <a:bodyPr/>
        <a:lstStyle/>
        <a:p>
          <a:endParaRPr lang="zh-CN" altLang="en-US"/>
        </a:p>
      </dgm:t>
    </dgm:pt>
    <dgm:pt modelId="{6550446C-B08A-48EC-AEFF-4E1387438291}" cxnId="{2D03F3FB-BE4B-4410-AFCD-729D7EBBEB2C}" type="sibTrans">
      <dgm:prSet/>
      <dgm:spPr/>
      <dgm:t>
        <a:bodyPr/>
        <a:lstStyle/>
        <a:p>
          <a:endParaRPr lang="zh-CN" altLang="en-US"/>
        </a:p>
      </dgm:t>
    </dgm:pt>
    <dgm:pt modelId="{49AF7420-2C9D-4B04-AECF-B0286AEA3B63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激情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AA083344-356B-47DD-8F53-7044EE3B3182}" cxnId="{EA6556F5-E0A1-4219-A2F3-5E8C1120D7AA}" type="parTrans">
      <dgm:prSet/>
      <dgm:spPr/>
      <dgm:t>
        <a:bodyPr/>
        <a:lstStyle/>
        <a:p>
          <a:endParaRPr lang="zh-CN" altLang="en-US"/>
        </a:p>
      </dgm:t>
    </dgm:pt>
    <dgm:pt modelId="{D6662DC4-4DEA-43D5-BC63-CB454382FC81}" cxnId="{EA6556F5-E0A1-4219-A2F3-5E8C1120D7AA}" type="sibTrans">
      <dgm:prSet/>
      <dgm:spPr/>
      <dgm:t>
        <a:bodyPr/>
        <a:lstStyle/>
        <a:p>
          <a:endParaRPr lang="zh-CN" altLang="en-US"/>
        </a:p>
      </dgm:t>
    </dgm:pt>
    <dgm:pt modelId="{AEC00B16-DC2A-43F2-A5C2-0A2E649A234E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心境 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23634B72-60FE-4CD2-BDA8-4219E97D3ED5}" cxnId="{D7D7D266-FB4F-4CD3-A152-FE6BB163896A}" type="parTrans">
      <dgm:prSet/>
      <dgm:spPr/>
      <dgm:t>
        <a:bodyPr/>
        <a:lstStyle/>
        <a:p>
          <a:endParaRPr lang="zh-CN" altLang="en-US"/>
        </a:p>
      </dgm:t>
    </dgm:pt>
    <dgm:pt modelId="{913342C1-48B1-45C8-92B0-0F3B064D3652}" cxnId="{D7D7D266-FB4F-4CD3-A152-FE6BB163896A}" type="sibTrans">
      <dgm:prSet/>
      <dgm:spPr/>
      <dgm:t>
        <a:bodyPr/>
        <a:lstStyle/>
        <a:p>
          <a:endParaRPr lang="zh-CN" altLang="en-US"/>
        </a:p>
      </dgm:t>
    </dgm:pt>
    <dgm:pt modelId="{32E400CA-466C-482B-B018-EEE70ABA261B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应激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74F9B3BA-308E-4D66-93CA-D815D5F63991}" cxnId="{DDD66D32-5EAB-44E4-A231-AE3D29AAF9A0}" type="parTrans">
      <dgm:prSet/>
      <dgm:spPr/>
      <dgm:t>
        <a:bodyPr/>
        <a:lstStyle/>
        <a:p>
          <a:endParaRPr lang="zh-CN" altLang="en-US"/>
        </a:p>
      </dgm:t>
    </dgm:pt>
    <dgm:pt modelId="{D3B56770-DD55-4457-8066-16FC74161F86}" cxnId="{DDD66D32-5EAB-44E4-A231-AE3D29AAF9A0}" type="sibTrans">
      <dgm:prSet/>
      <dgm:spPr/>
      <dgm:t>
        <a:bodyPr/>
        <a:lstStyle/>
        <a:p>
          <a:endParaRPr lang="zh-CN" altLang="en-US"/>
        </a:p>
      </dgm:t>
    </dgm:pt>
    <dgm:pt modelId="{56FC1BAB-5FFE-41E0-A42C-03329F842218}" type="pres">
      <dgm:prSet presAssocID="{5E90D827-E4AC-44FB-9B2D-F3B3685C611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8979E72-9002-4037-B1B2-3BA1F7D43C1D}" type="pres">
      <dgm:prSet presAssocID="{8AE086C1-4C76-42A1-8491-F88015F1701F}" presName="root1" presStyleCnt="0"/>
      <dgm:spPr/>
    </dgm:pt>
    <dgm:pt modelId="{7DF0B5CD-8499-412D-9DE9-540DEDCCC4F6}" type="pres">
      <dgm:prSet presAssocID="{8AE086C1-4C76-42A1-8491-F88015F1701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4B4F5D8-2A6C-4B8E-AD29-E9AD69372777}" type="pres">
      <dgm:prSet presAssocID="{8AE086C1-4C76-42A1-8491-F88015F1701F}" presName="level2hierChild" presStyleCnt="0"/>
      <dgm:spPr/>
    </dgm:pt>
    <dgm:pt modelId="{F2EF54E3-7F19-4D7F-B3C9-27BCC49A2FF8}" type="pres">
      <dgm:prSet presAssocID="{AA083344-356B-47DD-8F53-7044EE3B3182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026A8987-F84D-4A45-B4C6-81FE61B60392}" type="pres">
      <dgm:prSet presAssocID="{AA083344-356B-47DD-8F53-7044EE3B3182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2F7D8140-F99E-424B-8D29-CE0A87C2FC6C}" type="pres">
      <dgm:prSet presAssocID="{49AF7420-2C9D-4B04-AECF-B0286AEA3B63}" presName="root2" presStyleCnt="0"/>
      <dgm:spPr/>
    </dgm:pt>
    <dgm:pt modelId="{B2D8CC16-CC12-4647-B9B4-B9F3021F8DF1}" type="pres">
      <dgm:prSet presAssocID="{49AF7420-2C9D-4B04-AECF-B0286AEA3B63}" presName="LevelTwoTextNode" presStyleLbl="node2" presStyleIdx="0" presStyleCnt="3" custScaleX="55021" custScaleY="3360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9C0BE3-380F-4ABB-BBE9-609837CBF1E5}" type="pres">
      <dgm:prSet presAssocID="{49AF7420-2C9D-4B04-AECF-B0286AEA3B63}" presName="level3hierChild" presStyleCnt="0"/>
      <dgm:spPr/>
    </dgm:pt>
    <dgm:pt modelId="{61C35D3C-0FCA-4B7D-8C4B-354A5C094E2E}" type="pres">
      <dgm:prSet presAssocID="{23634B72-60FE-4CD2-BDA8-4219E97D3ED5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B3E8AF3C-078E-452B-AFD3-2F2EA3FA7085}" type="pres">
      <dgm:prSet presAssocID="{23634B72-60FE-4CD2-BDA8-4219E97D3ED5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7A11481C-E28F-4A5A-B01E-753E90A4F718}" type="pres">
      <dgm:prSet presAssocID="{AEC00B16-DC2A-43F2-A5C2-0A2E649A234E}" presName="root2" presStyleCnt="0"/>
      <dgm:spPr/>
    </dgm:pt>
    <dgm:pt modelId="{0BF957C9-1FA7-49C7-BFB3-E7B96FA15810}" type="pres">
      <dgm:prSet presAssocID="{AEC00B16-DC2A-43F2-A5C2-0A2E649A234E}" presName="LevelTwoTextNode" presStyleLbl="node2" presStyleIdx="1" presStyleCnt="3" custScaleX="55036" custScaleY="3539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5D6B5A1-F47E-4CE6-96AC-43C8C886F565}" type="pres">
      <dgm:prSet presAssocID="{AEC00B16-DC2A-43F2-A5C2-0A2E649A234E}" presName="level3hierChild" presStyleCnt="0"/>
      <dgm:spPr/>
    </dgm:pt>
    <dgm:pt modelId="{7917A90F-A9D8-457D-A744-5E8240762653}" type="pres">
      <dgm:prSet presAssocID="{74F9B3BA-308E-4D66-93CA-D815D5F63991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AF12BB82-A422-44DD-89F5-A41ECA3C4C13}" type="pres">
      <dgm:prSet presAssocID="{74F9B3BA-308E-4D66-93CA-D815D5F63991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53D8667F-CE9C-4D33-AFBD-AD2AD9FFE20E}" type="pres">
      <dgm:prSet presAssocID="{32E400CA-466C-482B-B018-EEE70ABA261B}" presName="root2" presStyleCnt="0"/>
      <dgm:spPr/>
    </dgm:pt>
    <dgm:pt modelId="{B5ED3F5B-0EA1-4938-8B4F-9169216A4EAF}" type="pres">
      <dgm:prSet presAssocID="{32E400CA-466C-482B-B018-EEE70ABA261B}" presName="LevelTwoTextNode" presStyleLbl="node2" presStyleIdx="2" presStyleCnt="3" custScaleX="54641" custScaleY="2808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33C0474-2A05-4DDB-97BB-5C612821467E}" type="pres">
      <dgm:prSet presAssocID="{32E400CA-466C-482B-B018-EEE70ABA261B}" presName="level3hierChild" presStyleCnt="0"/>
      <dgm:spPr/>
    </dgm:pt>
  </dgm:ptLst>
  <dgm:cxnLst>
    <dgm:cxn modelId="{6C3D1527-0D9A-4157-AA04-0A4B477EBBB1}" type="presOf" srcId="{49AF7420-2C9D-4B04-AECF-B0286AEA3B63}" destId="{B2D8CC16-CC12-4647-B9B4-B9F3021F8DF1}" srcOrd="0" destOrd="0" presId="urn:microsoft.com/office/officeart/2005/8/layout/hierarchy2"/>
    <dgm:cxn modelId="{DDD66D32-5EAB-44E4-A231-AE3D29AAF9A0}" srcId="{8AE086C1-4C76-42A1-8491-F88015F1701F}" destId="{32E400CA-466C-482B-B018-EEE70ABA261B}" srcOrd="2" destOrd="0" parTransId="{74F9B3BA-308E-4D66-93CA-D815D5F63991}" sibTransId="{D3B56770-DD55-4457-8066-16FC74161F86}"/>
    <dgm:cxn modelId="{D7D7D266-FB4F-4CD3-A152-FE6BB163896A}" srcId="{8AE086C1-4C76-42A1-8491-F88015F1701F}" destId="{AEC00B16-DC2A-43F2-A5C2-0A2E649A234E}" srcOrd="1" destOrd="0" parTransId="{23634B72-60FE-4CD2-BDA8-4219E97D3ED5}" sibTransId="{913342C1-48B1-45C8-92B0-0F3B064D3652}"/>
    <dgm:cxn modelId="{F51F92AC-0276-4239-B090-F4F96C61A7FA}" type="presOf" srcId="{8AE086C1-4C76-42A1-8491-F88015F1701F}" destId="{7DF0B5CD-8499-412D-9DE9-540DEDCCC4F6}" srcOrd="0" destOrd="0" presId="urn:microsoft.com/office/officeart/2005/8/layout/hierarchy2"/>
    <dgm:cxn modelId="{A8FBC50A-C3A1-4CA4-BE02-59C0515B6B18}" type="presOf" srcId="{74F9B3BA-308E-4D66-93CA-D815D5F63991}" destId="{AF12BB82-A422-44DD-89F5-A41ECA3C4C13}" srcOrd="1" destOrd="0" presId="urn:microsoft.com/office/officeart/2005/8/layout/hierarchy2"/>
    <dgm:cxn modelId="{596E0B0E-D63D-4D0D-935D-2C4832A2E6E8}" type="presOf" srcId="{AA083344-356B-47DD-8F53-7044EE3B3182}" destId="{F2EF54E3-7F19-4D7F-B3C9-27BCC49A2FF8}" srcOrd="0" destOrd="0" presId="urn:microsoft.com/office/officeart/2005/8/layout/hierarchy2"/>
    <dgm:cxn modelId="{1959D0E8-6169-47D9-A956-54E4073EE001}" type="presOf" srcId="{AEC00B16-DC2A-43F2-A5C2-0A2E649A234E}" destId="{0BF957C9-1FA7-49C7-BFB3-E7B96FA15810}" srcOrd="0" destOrd="0" presId="urn:microsoft.com/office/officeart/2005/8/layout/hierarchy2"/>
    <dgm:cxn modelId="{2D03F3FB-BE4B-4410-AFCD-729D7EBBEB2C}" srcId="{5E90D827-E4AC-44FB-9B2D-F3B3685C611D}" destId="{8AE086C1-4C76-42A1-8491-F88015F1701F}" srcOrd="0" destOrd="0" parTransId="{D138FFE8-C677-41E6-9780-0C7D181ACF3C}" sibTransId="{6550446C-B08A-48EC-AEFF-4E1387438291}"/>
    <dgm:cxn modelId="{41348707-CDAF-4A1D-B316-B911BDBB1C3D}" type="presOf" srcId="{AA083344-356B-47DD-8F53-7044EE3B3182}" destId="{026A8987-F84D-4A45-B4C6-81FE61B60392}" srcOrd="1" destOrd="0" presId="urn:microsoft.com/office/officeart/2005/8/layout/hierarchy2"/>
    <dgm:cxn modelId="{FEFDC10A-D917-4031-92C3-CA5D140DC282}" type="presOf" srcId="{74F9B3BA-308E-4D66-93CA-D815D5F63991}" destId="{7917A90F-A9D8-457D-A744-5E8240762653}" srcOrd="0" destOrd="0" presId="urn:microsoft.com/office/officeart/2005/8/layout/hierarchy2"/>
    <dgm:cxn modelId="{EA6556F5-E0A1-4219-A2F3-5E8C1120D7AA}" srcId="{8AE086C1-4C76-42A1-8491-F88015F1701F}" destId="{49AF7420-2C9D-4B04-AECF-B0286AEA3B63}" srcOrd="0" destOrd="0" parTransId="{AA083344-356B-47DD-8F53-7044EE3B3182}" sibTransId="{D6662DC4-4DEA-43D5-BC63-CB454382FC81}"/>
    <dgm:cxn modelId="{F567D4D5-6E44-407F-856F-8C0525E9569D}" type="presOf" srcId="{32E400CA-466C-482B-B018-EEE70ABA261B}" destId="{B5ED3F5B-0EA1-4938-8B4F-9169216A4EAF}" srcOrd="0" destOrd="0" presId="urn:microsoft.com/office/officeart/2005/8/layout/hierarchy2"/>
    <dgm:cxn modelId="{AFE86B6A-5DE1-4E90-B22D-C6332747DC30}" type="presOf" srcId="{23634B72-60FE-4CD2-BDA8-4219E97D3ED5}" destId="{B3E8AF3C-078E-452B-AFD3-2F2EA3FA7085}" srcOrd="1" destOrd="0" presId="urn:microsoft.com/office/officeart/2005/8/layout/hierarchy2"/>
    <dgm:cxn modelId="{7EF6779A-A664-488F-8AB9-AA6BC1F2C6BF}" type="presOf" srcId="{23634B72-60FE-4CD2-BDA8-4219E97D3ED5}" destId="{61C35D3C-0FCA-4B7D-8C4B-354A5C094E2E}" srcOrd="0" destOrd="0" presId="urn:microsoft.com/office/officeart/2005/8/layout/hierarchy2"/>
    <dgm:cxn modelId="{48A6B857-03FC-44A4-A67A-16A51705974A}" type="presOf" srcId="{5E90D827-E4AC-44FB-9B2D-F3B3685C611D}" destId="{56FC1BAB-5FFE-41E0-A42C-03329F842218}" srcOrd="0" destOrd="0" presId="urn:microsoft.com/office/officeart/2005/8/layout/hierarchy2"/>
    <dgm:cxn modelId="{972CB454-68ED-4221-A5DD-804585852F20}" type="presParOf" srcId="{56FC1BAB-5FFE-41E0-A42C-03329F842218}" destId="{98979E72-9002-4037-B1B2-3BA1F7D43C1D}" srcOrd="0" destOrd="0" presId="urn:microsoft.com/office/officeart/2005/8/layout/hierarchy2"/>
    <dgm:cxn modelId="{A3C3746E-AD51-4CA2-93CD-EF73AB104D67}" type="presParOf" srcId="{98979E72-9002-4037-B1B2-3BA1F7D43C1D}" destId="{7DF0B5CD-8499-412D-9DE9-540DEDCCC4F6}" srcOrd="0" destOrd="0" presId="urn:microsoft.com/office/officeart/2005/8/layout/hierarchy2"/>
    <dgm:cxn modelId="{CFCF606F-1CC4-4A87-A9DC-AD8ABC467DEF}" type="presParOf" srcId="{98979E72-9002-4037-B1B2-3BA1F7D43C1D}" destId="{94B4F5D8-2A6C-4B8E-AD29-E9AD69372777}" srcOrd="1" destOrd="0" presId="urn:microsoft.com/office/officeart/2005/8/layout/hierarchy2"/>
    <dgm:cxn modelId="{7D78E2B7-FF20-4561-9A10-E2154757AC23}" type="presParOf" srcId="{94B4F5D8-2A6C-4B8E-AD29-E9AD69372777}" destId="{F2EF54E3-7F19-4D7F-B3C9-27BCC49A2FF8}" srcOrd="0" destOrd="0" presId="urn:microsoft.com/office/officeart/2005/8/layout/hierarchy2"/>
    <dgm:cxn modelId="{AF9817E7-9528-4713-B7F8-2CEBF2B30194}" type="presParOf" srcId="{F2EF54E3-7F19-4D7F-B3C9-27BCC49A2FF8}" destId="{026A8987-F84D-4A45-B4C6-81FE61B60392}" srcOrd="0" destOrd="0" presId="urn:microsoft.com/office/officeart/2005/8/layout/hierarchy2"/>
    <dgm:cxn modelId="{CABCB2C1-005F-4A33-A390-0206571DDF5B}" type="presParOf" srcId="{94B4F5D8-2A6C-4B8E-AD29-E9AD69372777}" destId="{2F7D8140-F99E-424B-8D29-CE0A87C2FC6C}" srcOrd="1" destOrd="0" presId="urn:microsoft.com/office/officeart/2005/8/layout/hierarchy2"/>
    <dgm:cxn modelId="{218777A4-BF1F-4DEE-AECD-6B43840BC36F}" type="presParOf" srcId="{2F7D8140-F99E-424B-8D29-CE0A87C2FC6C}" destId="{B2D8CC16-CC12-4647-B9B4-B9F3021F8DF1}" srcOrd="0" destOrd="0" presId="urn:microsoft.com/office/officeart/2005/8/layout/hierarchy2"/>
    <dgm:cxn modelId="{729597F4-5BEA-41BF-B7BD-263A83FED8E2}" type="presParOf" srcId="{2F7D8140-F99E-424B-8D29-CE0A87C2FC6C}" destId="{9A9C0BE3-380F-4ABB-BBE9-609837CBF1E5}" srcOrd="1" destOrd="0" presId="urn:microsoft.com/office/officeart/2005/8/layout/hierarchy2"/>
    <dgm:cxn modelId="{B600CFB5-73DA-4B5E-8EF5-DDB6B95B5ABF}" type="presParOf" srcId="{94B4F5D8-2A6C-4B8E-AD29-E9AD69372777}" destId="{61C35D3C-0FCA-4B7D-8C4B-354A5C094E2E}" srcOrd="2" destOrd="0" presId="urn:microsoft.com/office/officeart/2005/8/layout/hierarchy2"/>
    <dgm:cxn modelId="{414F4315-C0EB-486B-9601-92028641C03E}" type="presParOf" srcId="{61C35D3C-0FCA-4B7D-8C4B-354A5C094E2E}" destId="{B3E8AF3C-078E-452B-AFD3-2F2EA3FA7085}" srcOrd="0" destOrd="0" presId="urn:microsoft.com/office/officeart/2005/8/layout/hierarchy2"/>
    <dgm:cxn modelId="{C07A752E-6F84-4E23-A4DA-F9328A3F8B0D}" type="presParOf" srcId="{94B4F5D8-2A6C-4B8E-AD29-E9AD69372777}" destId="{7A11481C-E28F-4A5A-B01E-753E90A4F718}" srcOrd="3" destOrd="0" presId="urn:microsoft.com/office/officeart/2005/8/layout/hierarchy2"/>
    <dgm:cxn modelId="{3DCF6E6F-F13A-403E-8EB5-929413E26A69}" type="presParOf" srcId="{7A11481C-E28F-4A5A-B01E-753E90A4F718}" destId="{0BF957C9-1FA7-49C7-BFB3-E7B96FA15810}" srcOrd="0" destOrd="0" presId="urn:microsoft.com/office/officeart/2005/8/layout/hierarchy2"/>
    <dgm:cxn modelId="{6A8612E2-5B37-4353-A263-F72583103E87}" type="presParOf" srcId="{7A11481C-E28F-4A5A-B01E-753E90A4F718}" destId="{55D6B5A1-F47E-4CE6-96AC-43C8C886F565}" srcOrd="1" destOrd="0" presId="urn:microsoft.com/office/officeart/2005/8/layout/hierarchy2"/>
    <dgm:cxn modelId="{E918FB71-34B1-4864-9CC9-3F128C9C851F}" type="presParOf" srcId="{94B4F5D8-2A6C-4B8E-AD29-E9AD69372777}" destId="{7917A90F-A9D8-457D-A744-5E8240762653}" srcOrd="4" destOrd="0" presId="urn:microsoft.com/office/officeart/2005/8/layout/hierarchy2"/>
    <dgm:cxn modelId="{87028C28-57D9-4970-85C6-B9367F64DD1F}" type="presParOf" srcId="{7917A90F-A9D8-457D-A744-5E8240762653}" destId="{AF12BB82-A422-44DD-89F5-A41ECA3C4C13}" srcOrd="0" destOrd="0" presId="urn:microsoft.com/office/officeart/2005/8/layout/hierarchy2"/>
    <dgm:cxn modelId="{BD5CF311-7893-4AC9-B96D-EED77DED362E}" type="presParOf" srcId="{94B4F5D8-2A6C-4B8E-AD29-E9AD69372777}" destId="{53D8667F-CE9C-4D33-AFBD-AD2AD9FFE20E}" srcOrd="5" destOrd="0" presId="urn:microsoft.com/office/officeart/2005/8/layout/hierarchy2"/>
    <dgm:cxn modelId="{D40CF631-930E-472E-8244-639DFA570571}" type="presParOf" srcId="{53D8667F-CE9C-4D33-AFBD-AD2AD9FFE20E}" destId="{B5ED3F5B-0EA1-4938-8B4F-9169216A4EAF}" srcOrd="0" destOrd="0" presId="urn:microsoft.com/office/officeart/2005/8/layout/hierarchy2"/>
    <dgm:cxn modelId="{9014F711-6091-4669-B171-628A5C7CDE9D}" type="presParOf" srcId="{53D8667F-CE9C-4D33-AFBD-AD2AD9FFE20E}" destId="{333C0474-2A05-4DDB-97BB-5C612821467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90D827-E4AC-44FB-9B2D-F3B3685C611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AE086C1-4C76-42A1-8491-F88015F1701F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情感（</a:t>
          </a:r>
          <a:r>
            <a:rPr lang="zh-CN" altLang="en-US" sz="1800" b="1" dirty="0" smtClean="0">
              <a:latin typeface="宋体" panose="02010600030101010101" pitchFamily="2" charset="-122"/>
              <a:ea typeface="宋体" panose="02010600030101010101" pitchFamily="2" charset="-122"/>
            </a:rPr>
            <a:t>依据情感的社会性内容</a:t>
          </a:r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）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D138FFE8-C677-41E6-9780-0C7D181ACF3C}" cxnId="{2D03F3FB-BE4B-4410-AFCD-729D7EBBEB2C}" type="parTrans">
      <dgm:prSet/>
      <dgm:spPr/>
      <dgm:t>
        <a:bodyPr/>
        <a:lstStyle/>
        <a:p>
          <a:endParaRPr lang="zh-CN" altLang="en-US"/>
        </a:p>
      </dgm:t>
    </dgm:pt>
    <dgm:pt modelId="{6550446C-B08A-48EC-AEFF-4E1387438291}" cxnId="{2D03F3FB-BE4B-4410-AFCD-729D7EBBEB2C}" type="sibTrans">
      <dgm:prSet/>
      <dgm:spPr/>
      <dgm:t>
        <a:bodyPr/>
        <a:lstStyle/>
        <a:p>
          <a:endParaRPr lang="zh-CN" altLang="en-US"/>
        </a:p>
      </dgm:t>
    </dgm:pt>
    <dgm:pt modelId="{49AF7420-2C9D-4B04-AECF-B0286AEA3B63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道德感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AA083344-356B-47DD-8F53-7044EE3B3182}" cxnId="{EA6556F5-E0A1-4219-A2F3-5E8C1120D7AA}" type="parTrans">
      <dgm:prSet/>
      <dgm:spPr/>
      <dgm:t>
        <a:bodyPr/>
        <a:lstStyle/>
        <a:p>
          <a:endParaRPr lang="zh-CN" altLang="en-US"/>
        </a:p>
      </dgm:t>
    </dgm:pt>
    <dgm:pt modelId="{D6662DC4-4DEA-43D5-BC63-CB454382FC81}" cxnId="{EA6556F5-E0A1-4219-A2F3-5E8C1120D7AA}" type="sibTrans">
      <dgm:prSet/>
      <dgm:spPr/>
      <dgm:t>
        <a:bodyPr/>
        <a:lstStyle/>
        <a:p>
          <a:endParaRPr lang="zh-CN" altLang="en-US"/>
        </a:p>
      </dgm:t>
    </dgm:pt>
    <dgm:pt modelId="{AEC00B16-DC2A-43F2-A5C2-0A2E649A234E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理智感 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23634B72-60FE-4CD2-BDA8-4219E97D3ED5}" cxnId="{D7D7D266-FB4F-4CD3-A152-FE6BB163896A}" type="parTrans">
      <dgm:prSet/>
      <dgm:spPr/>
      <dgm:t>
        <a:bodyPr/>
        <a:lstStyle/>
        <a:p>
          <a:endParaRPr lang="zh-CN" altLang="en-US"/>
        </a:p>
      </dgm:t>
    </dgm:pt>
    <dgm:pt modelId="{913342C1-48B1-45C8-92B0-0F3B064D3652}" cxnId="{D7D7D266-FB4F-4CD3-A152-FE6BB163896A}" type="sibTrans">
      <dgm:prSet/>
      <dgm:spPr/>
      <dgm:t>
        <a:bodyPr/>
        <a:lstStyle/>
        <a:p>
          <a:endParaRPr lang="zh-CN" altLang="en-US"/>
        </a:p>
      </dgm:t>
    </dgm:pt>
    <dgm:pt modelId="{32E400CA-466C-482B-B018-EEE70ABA261B}">
      <dgm:prSet phldrT="[文本]" custT="1"/>
      <dgm:spPr/>
      <dgm:t>
        <a:bodyPr/>
        <a:lstStyle/>
        <a:p>
          <a:r>
            <a: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rPr>
            <a:t>美感</a:t>
          </a:r>
          <a:endParaRPr lang="zh-CN" altLang="en-US" sz="24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74F9B3BA-308E-4D66-93CA-D815D5F63991}" cxnId="{DDD66D32-5EAB-44E4-A231-AE3D29AAF9A0}" type="parTrans">
      <dgm:prSet/>
      <dgm:spPr/>
      <dgm:t>
        <a:bodyPr/>
        <a:lstStyle/>
        <a:p>
          <a:endParaRPr lang="zh-CN" altLang="en-US"/>
        </a:p>
      </dgm:t>
    </dgm:pt>
    <dgm:pt modelId="{D3B56770-DD55-4457-8066-16FC74161F86}" cxnId="{DDD66D32-5EAB-44E4-A231-AE3D29AAF9A0}" type="sibTrans">
      <dgm:prSet/>
      <dgm:spPr/>
      <dgm:t>
        <a:bodyPr/>
        <a:lstStyle/>
        <a:p>
          <a:endParaRPr lang="zh-CN" altLang="en-US"/>
        </a:p>
      </dgm:t>
    </dgm:pt>
    <dgm:pt modelId="{56FC1BAB-5FFE-41E0-A42C-03329F842218}" type="pres">
      <dgm:prSet presAssocID="{5E90D827-E4AC-44FB-9B2D-F3B3685C611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8979E72-9002-4037-B1B2-3BA1F7D43C1D}" type="pres">
      <dgm:prSet presAssocID="{8AE086C1-4C76-42A1-8491-F88015F1701F}" presName="root1" presStyleCnt="0"/>
      <dgm:spPr/>
    </dgm:pt>
    <dgm:pt modelId="{7DF0B5CD-8499-412D-9DE9-540DEDCCC4F6}" type="pres">
      <dgm:prSet presAssocID="{8AE086C1-4C76-42A1-8491-F88015F1701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4B4F5D8-2A6C-4B8E-AD29-E9AD69372777}" type="pres">
      <dgm:prSet presAssocID="{8AE086C1-4C76-42A1-8491-F88015F1701F}" presName="level2hierChild" presStyleCnt="0"/>
      <dgm:spPr/>
    </dgm:pt>
    <dgm:pt modelId="{F2EF54E3-7F19-4D7F-B3C9-27BCC49A2FF8}" type="pres">
      <dgm:prSet presAssocID="{AA083344-356B-47DD-8F53-7044EE3B3182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026A8987-F84D-4A45-B4C6-81FE61B60392}" type="pres">
      <dgm:prSet presAssocID="{AA083344-356B-47DD-8F53-7044EE3B3182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2F7D8140-F99E-424B-8D29-CE0A87C2FC6C}" type="pres">
      <dgm:prSet presAssocID="{49AF7420-2C9D-4B04-AECF-B0286AEA3B63}" presName="root2" presStyleCnt="0"/>
      <dgm:spPr/>
    </dgm:pt>
    <dgm:pt modelId="{B2D8CC16-CC12-4647-B9B4-B9F3021F8DF1}" type="pres">
      <dgm:prSet presAssocID="{49AF7420-2C9D-4B04-AECF-B0286AEA3B63}" presName="LevelTwoTextNode" presStyleLbl="node2" presStyleIdx="0" presStyleCnt="3" custScaleX="55021" custScaleY="3360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9C0BE3-380F-4ABB-BBE9-609837CBF1E5}" type="pres">
      <dgm:prSet presAssocID="{49AF7420-2C9D-4B04-AECF-B0286AEA3B63}" presName="level3hierChild" presStyleCnt="0"/>
      <dgm:spPr/>
    </dgm:pt>
    <dgm:pt modelId="{61C35D3C-0FCA-4B7D-8C4B-354A5C094E2E}" type="pres">
      <dgm:prSet presAssocID="{23634B72-60FE-4CD2-BDA8-4219E97D3ED5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B3E8AF3C-078E-452B-AFD3-2F2EA3FA7085}" type="pres">
      <dgm:prSet presAssocID="{23634B72-60FE-4CD2-BDA8-4219E97D3ED5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7A11481C-E28F-4A5A-B01E-753E90A4F718}" type="pres">
      <dgm:prSet presAssocID="{AEC00B16-DC2A-43F2-A5C2-0A2E649A234E}" presName="root2" presStyleCnt="0"/>
      <dgm:spPr/>
    </dgm:pt>
    <dgm:pt modelId="{0BF957C9-1FA7-49C7-BFB3-E7B96FA15810}" type="pres">
      <dgm:prSet presAssocID="{AEC00B16-DC2A-43F2-A5C2-0A2E649A234E}" presName="LevelTwoTextNode" presStyleLbl="node2" presStyleIdx="1" presStyleCnt="3" custScaleX="55036" custScaleY="3539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5D6B5A1-F47E-4CE6-96AC-43C8C886F565}" type="pres">
      <dgm:prSet presAssocID="{AEC00B16-DC2A-43F2-A5C2-0A2E649A234E}" presName="level3hierChild" presStyleCnt="0"/>
      <dgm:spPr/>
    </dgm:pt>
    <dgm:pt modelId="{7917A90F-A9D8-457D-A744-5E8240762653}" type="pres">
      <dgm:prSet presAssocID="{74F9B3BA-308E-4D66-93CA-D815D5F63991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AF12BB82-A422-44DD-89F5-A41ECA3C4C13}" type="pres">
      <dgm:prSet presAssocID="{74F9B3BA-308E-4D66-93CA-D815D5F63991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53D8667F-CE9C-4D33-AFBD-AD2AD9FFE20E}" type="pres">
      <dgm:prSet presAssocID="{32E400CA-466C-482B-B018-EEE70ABA261B}" presName="root2" presStyleCnt="0"/>
      <dgm:spPr/>
    </dgm:pt>
    <dgm:pt modelId="{B5ED3F5B-0EA1-4938-8B4F-9169216A4EAF}" type="pres">
      <dgm:prSet presAssocID="{32E400CA-466C-482B-B018-EEE70ABA261B}" presName="LevelTwoTextNode" presStyleLbl="node2" presStyleIdx="2" presStyleCnt="3" custScaleX="54641" custScaleY="2808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33C0474-2A05-4DDB-97BB-5C612821467E}" type="pres">
      <dgm:prSet presAssocID="{32E400CA-466C-482B-B018-EEE70ABA261B}" presName="level3hierChild" presStyleCnt="0"/>
      <dgm:spPr/>
    </dgm:pt>
  </dgm:ptLst>
  <dgm:cxnLst>
    <dgm:cxn modelId="{D7D7D266-FB4F-4CD3-A152-FE6BB163896A}" srcId="{8AE086C1-4C76-42A1-8491-F88015F1701F}" destId="{AEC00B16-DC2A-43F2-A5C2-0A2E649A234E}" srcOrd="1" destOrd="0" parTransId="{23634B72-60FE-4CD2-BDA8-4219E97D3ED5}" sibTransId="{913342C1-48B1-45C8-92B0-0F3B064D3652}"/>
    <dgm:cxn modelId="{DDD66D32-5EAB-44E4-A231-AE3D29AAF9A0}" srcId="{8AE086C1-4C76-42A1-8491-F88015F1701F}" destId="{32E400CA-466C-482B-B018-EEE70ABA261B}" srcOrd="2" destOrd="0" parTransId="{74F9B3BA-308E-4D66-93CA-D815D5F63991}" sibTransId="{D3B56770-DD55-4457-8066-16FC74161F86}"/>
    <dgm:cxn modelId="{AF936BD9-D62E-4EF6-BC2C-2F318EC02AC4}" type="presOf" srcId="{AA083344-356B-47DD-8F53-7044EE3B3182}" destId="{026A8987-F84D-4A45-B4C6-81FE61B60392}" srcOrd="1" destOrd="0" presId="urn:microsoft.com/office/officeart/2005/8/layout/hierarchy2"/>
    <dgm:cxn modelId="{CD40F7F1-BC21-4652-9B25-BE28BA5F4FA7}" type="presOf" srcId="{74F9B3BA-308E-4D66-93CA-D815D5F63991}" destId="{7917A90F-A9D8-457D-A744-5E8240762653}" srcOrd="0" destOrd="0" presId="urn:microsoft.com/office/officeart/2005/8/layout/hierarchy2"/>
    <dgm:cxn modelId="{45935368-BFD7-4917-A481-948206915B8D}" type="presOf" srcId="{23634B72-60FE-4CD2-BDA8-4219E97D3ED5}" destId="{61C35D3C-0FCA-4B7D-8C4B-354A5C094E2E}" srcOrd="0" destOrd="0" presId="urn:microsoft.com/office/officeart/2005/8/layout/hierarchy2"/>
    <dgm:cxn modelId="{2D03F3FB-BE4B-4410-AFCD-729D7EBBEB2C}" srcId="{5E90D827-E4AC-44FB-9B2D-F3B3685C611D}" destId="{8AE086C1-4C76-42A1-8491-F88015F1701F}" srcOrd="0" destOrd="0" parTransId="{D138FFE8-C677-41E6-9780-0C7D181ACF3C}" sibTransId="{6550446C-B08A-48EC-AEFF-4E1387438291}"/>
    <dgm:cxn modelId="{F6AE4556-D40C-4AEC-9E3D-BB63A8784CC5}" type="presOf" srcId="{AEC00B16-DC2A-43F2-A5C2-0A2E649A234E}" destId="{0BF957C9-1FA7-49C7-BFB3-E7B96FA15810}" srcOrd="0" destOrd="0" presId="urn:microsoft.com/office/officeart/2005/8/layout/hierarchy2"/>
    <dgm:cxn modelId="{2E2FD85C-0B52-4F3E-B960-465EE33F0A4C}" type="presOf" srcId="{5E90D827-E4AC-44FB-9B2D-F3B3685C611D}" destId="{56FC1BAB-5FFE-41E0-A42C-03329F842218}" srcOrd="0" destOrd="0" presId="urn:microsoft.com/office/officeart/2005/8/layout/hierarchy2"/>
    <dgm:cxn modelId="{D29C48E4-719D-4BB4-8697-88B9961E7C87}" type="presOf" srcId="{32E400CA-466C-482B-B018-EEE70ABA261B}" destId="{B5ED3F5B-0EA1-4938-8B4F-9169216A4EAF}" srcOrd="0" destOrd="0" presId="urn:microsoft.com/office/officeart/2005/8/layout/hierarchy2"/>
    <dgm:cxn modelId="{EA6556F5-E0A1-4219-A2F3-5E8C1120D7AA}" srcId="{8AE086C1-4C76-42A1-8491-F88015F1701F}" destId="{49AF7420-2C9D-4B04-AECF-B0286AEA3B63}" srcOrd="0" destOrd="0" parTransId="{AA083344-356B-47DD-8F53-7044EE3B3182}" sibTransId="{D6662DC4-4DEA-43D5-BC63-CB454382FC81}"/>
    <dgm:cxn modelId="{BB5F650E-9CB9-4067-A374-EA01970D654F}" type="presOf" srcId="{AA083344-356B-47DD-8F53-7044EE3B3182}" destId="{F2EF54E3-7F19-4D7F-B3C9-27BCC49A2FF8}" srcOrd="0" destOrd="0" presId="urn:microsoft.com/office/officeart/2005/8/layout/hierarchy2"/>
    <dgm:cxn modelId="{AAF2E53C-6EA0-4DAB-BDB8-DE6277E85F3B}" type="presOf" srcId="{23634B72-60FE-4CD2-BDA8-4219E97D3ED5}" destId="{B3E8AF3C-078E-452B-AFD3-2F2EA3FA7085}" srcOrd="1" destOrd="0" presId="urn:microsoft.com/office/officeart/2005/8/layout/hierarchy2"/>
    <dgm:cxn modelId="{317C504B-CD21-4A3B-A0AC-F413BDEB0C69}" type="presOf" srcId="{74F9B3BA-308E-4D66-93CA-D815D5F63991}" destId="{AF12BB82-A422-44DD-89F5-A41ECA3C4C13}" srcOrd="1" destOrd="0" presId="urn:microsoft.com/office/officeart/2005/8/layout/hierarchy2"/>
    <dgm:cxn modelId="{41B848FF-A511-4E99-AC9E-4E6E5B71CADA}" type="presOf" srcId="{49AF7420-2C9D-4B04-AECF-B0286AEA3B63}" destId="{B2D8CC16-CC12-4647-B9B4-B9F3021F8DF1}" srcOrd="0" destOrd="0" presId="urn:microsoft.com/office/officeart/2005/8/layout/hierarchy2"/>
    <dgm:cxn modelId="{85BF7F5B-BA76-4F81-AE72-1B1EE1F9D308}" type="presOf" srcId="{8AE086C1-4C76-42A1-8491-F88015F1701F}" destId="{7DF0B5CD-8499-412D-9DE9-540DEDCCC4F6}" srcOrd="0" destOrd="0" presId="urn:microsoft.com/office/officeart/2005/8/layout/hierarchy2"/>
    <dgm:cxn modelId="{8705D665-63EA-4991-9B89-00D3E9C14121}" type="presParOf" srcId="{56FC1BAB-5FFE-41E0-A42C-03329F842218}" destId="{98979E72-9002-4037-B1B2-3BA1F7D43C1D}" srcOrd="0" destOrd="0" presId="urn:microsoft.com/office/officeart/2005/8/layout/hierarchy2"/>
    <dgm:cxn modelId="{6256CB3A-EEE3-4AD6-93E2-531C54E90CD6}" type="presParOf" srcId="{98979E72-9002-4037-B1B2-3BA1F7D43C1D}" destId="{7DF0B5CD-8499-412D-9DE9-540DEDCCC4F6}" srcOrd="0" destOrd="0" presId="urn:microsoft.com/office/officeart/2005/8/layout/hierarchy2"/>
    <dgm:cxn modelId="{BB2C0BB4-D9B9-4CA3-BE00-75E0CA09E269}" type="presParOf" srcId="{98979E72-9002-4037-B1B2-3BA1F7D43C1D}" destId="{94B4F5D8-2A6C-4B8E-AD29-E9AD69372777}" srcOrd="1" destOrd="0" presId="urn:microsoft.com/office/officeart/2005/8/layout/hierarchy2"/>
    <dgm:cxn modelId="{E71327C2-8F7D-4206-974D-09849ABC2EBB}" type="presParOf" srcId="{94B4F5D8-2A6C-4B8E-AD29-E9AD69372777}" destId="{F2EF54E3-7F19-4D7F-B3C9-27BCC49A2FF8}" srcOrd="0" destOrd="0" presId="urn:microsoft.com/office/officeart/2005/8/layout/hierarchy2"/>
    <dgm:cxn modelId="{8226AB1C-BEBE-43D3-9C42-C62CCECFE94C}" type="presParOf" srcId="{F2EF54E3-7F19-4D7F-B3C9-27BCC49A2FF8}" destId="{026A8987-F84D-4A45-B4C6-81FE61B60392}" srcOrd="0" destOrd="0" presId="urn:microsoft.com/office/officeart/2005/8/layout/hierarchy2"/>
    <dgm:cxn modelId="{E82E77FE-6FCC-4F4C-9557-D75CB3848504}" type="presParOf" srcId="{94B4F5D8-2A6C-4B8E-AD29-E9AD69372777}" destId="{2F7D8140-F99E-424B-8D29-CE0A87C2FC6C}" srcOrd="1" destOrd="0" presId="urn:microsoft.com/office/officeart/2005/8/layout/hierarchy2"/>
    <dgm:cxn modelId="{3DA38299-672C-435D-92CF-2E5B27700F4B}" type="presParOf" srcId="{2F7D8140-F99E-424B-8D29-CE0A87C2FC6C}" destId="{B2D8CC16-CC12-4647-B9B4-B9F3021F8DF1}" srcOrd="0" destOrd="0" presId="urn:microsoft.com/office/officeart/2005/8/layout/hierarchy2"/>
    <dgm:cxn modelId="{84417114-5CEF-4223-AE95-511D1F69D431}" type="presParOf" srcId="{2F7D8140-F99E-424B-8D29-CE0A87C2FC6C}" destId="{9A9C0BE3-380F-4ABB-BBE9-609837CBF1E5}" srcOrd="1" destOrd="0" presId="urn:microsoft.com/office/officeart/2005/8/layout/hierarchy2"/>
    <dgm:cxn modelId="{3406D42A-AC28-4B19-883F-CBA80EFEA27F}" type="presParOf" srcId="{94B4F5D8-2A6C-4B8E-AD29-E9AD69372777}" destId="{61C35D3C-0FCA-4B7D-8C4B-354A5C094E2E}" srcOrd="2" destOrd="0" presId="urn:microsoft.com/office/officeart/2005/8/layout/hierarchy2"/>
    <dgm:cxn modelId="{CB5A66CB-F893-434B-B850-C4B5A0D1288B}" type="presParOf" srcId="{61C35D3C-0FCA-4B7D-8C4B-354A5C094E2E}" destId="{B3E8AF3C-078E-452B-AFD3-2F2EA3FA7085}" srcOrd="0" destOrd="0" presId="urn:microsoft.com/office/officeart/2005/8/layout/hierarchy2"/>
    <dgm:cxn modelId="{D220FD3C-813C-43FD-9666-93517D9655F0}" type="presParOf" srcId="{94B4F5D8-2A6C-4B8E-AD29-E9AD69372777}" destId="{7A11481C-E28F-4A5A-B01E-753E90A4F718}" srcOrd="3" destOrd="0" presId="urn:microsoft.com/office/officeart/2005/8/layout/hierarchy2"/>
    <dgm:cxn modelId="{912F96BA-DAC2-4C62-949B-459965CAC3AF}" type="presParOf" srcId="{7A11481C-E28F-4A5A-B01E-753E90A4F718}" destId="{0BF957C9-1FA7-49C7-BFB3-E7B96FA15810}" srcOrd="0" destOrd="0" presId="urn:microsoft.com/office/officeart/2005/8/layout/hierarchy2"/>
    <dgm:cxn modelId="{66F274D8-1D73-4281-8F1F-513D72E7021B}" type="presParOf" srcId="{7A11481C-E28F-4A5A-B01E-753E90A4F718}" destId="{55D6B5A1-F47E-4CE6-96AC-43C8C886F565}" srcOrd="1" destOrd="0" presId="urn:microsoft.com/office/officeart/2005/8/layout/hierarchy2"/>
    <dgm:cxn modelId="{E86363A3-3481-4B6C-AFC2-4A143CEFACB9}" type="presParOf" srcId="{94B4F5D8-2A6C-4B8E-AD29-E9AD69372777}" destId="{7917A90F-A9D8-457D-A744-5E8240762653}" srcOrd="4" destOrd="0" presId="urn:microsoft.com/office/officeart/2005/8/layout/hierarchy2"/>
    <dgm:cxn modelId="{DE9EEC3F-4ACF-45B8-B25F-6E70BAB6C0BA}" type="presParOf" srcId="{7917A90F-A9D8-457D-A744-5E8240762653}" destId="{AF12BB82-A422-44DD-89F5-A41ECA3C4C13}" srcOrd="0" destOrd="0" presId="urn:microsoft.com/office/officeart/2005/8/layout/hierarchy2"/>
    <dgm:cxn modelId="{0F198FBD-EF2C-47F0-A3FE-66864A9CB226}" type="presParOf" srcId="{94B4F5D8-2A6C-4B8E-AD29-E9AD69372777}" destId="{53D8667F-CE9C-4D33-AFBD-AD2AD9FFE20E}" srcOrd="5" destOrd="0" presId="urn:microsoft.com/office/officeart/2005/8/layout/hierarchy2"/>
    <dgm:cxn modelId="{A1135B63-1CB5-42D0-8092-39193B3B88B9}" type="presParOf" srcId="{53D8667F-CE9C-4D33-AFBD-AD2AD9FFE20E}" destId="{B5ED3F5B-0EA1-4938-8B4F-9169216A4EAF}" srcOrd="0" destOrd="0" presId="urn:microsoft.com/office/officeart/2005/8/layout/hierarchy2"/>
    <dgm:cxn modelId="{1725587E-AB1E-4246-8285-37AFD6EB1FDF}" type="presParOf" srcId="{53D8667F-CE9C-4D33-AFBD-AD2AD9FFE20E}" destId="{333C0474-2A05-4DDB-97BB-5C612821467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292E1E-3A5A-46E0-92A5-9EC1FE552476}">
      <dsp:nvSpPr>
        <dsp:cNvPr id="0" name=""/>
        <dsp:cNvSpPr/>
      </dsp:nvSpPr>
      <dsp:spPr>
        <a:xfrm>
          <a:off x="7608" y="784384"/>
          <a:ext cx="2024068" cy="2495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情感反映的是客观事物与人的需要之间的关系</a:t>
          </a:r>
          <a:endParaRPr lang="zh-CN" altLang="en-US" sz="2400" kern="1200" dirty="0"/>
        </a:p>
      </dsp:txBody>
      <dsp:txXfrm>
        <a:off x="7608" y="784384"/>
        <a:ext cx="2024068" cy="2495230"/>
      </dsp:txXfrm>
    </dsp:sp>
    <dsp:sp modelId="{53D4B8C2-6BE1-4CAE-9B41-1842064F3D08}">
      <dsp:nvSpPr>
        <dsp:cNvPr id="0" name=""/>
        <dsp:cNvSpPr/>
      </dsp:nvSpPr>
      <dsp:spPr>
        <a:xfrm rot="18271365">
          <a:off x="1719289" y="1415550"/>
          <a:ext cx="1442011" cy="44824"/>
        </a:xfrm>
        <a:custGeom>
          <a:avLst/>
          <a:gdLst/>
          <a:ahLst/>
          <a:cxnLst/>
          <a:rect l="0" t="0" r="0" b="0"/>
          <a:pathLst>
            <a:path>
              <a:moveTo>
                <a:pt x="0" y="22412"/>
              </a:moveTo>
              <a:lnTo>
                <a:pt x="1442011" y="22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8271365">
        <a:off x="2404244" y="1401912"/>
        <a:ext cx="72100" cy="72100"/>
      </dsp:txXfrm>
    </dsp:sp>
    <dsp:sp modelId="{2B935FFE-1CB9-493E-93EA-5B1CA330A338}">
      <dsp:nvSpPr>
        <dsp:cNvPr id="0" name=""/>
        <dsp:cNvSpPr/>
      </dsp:nvSpPr>
      <dsp:spPr>
        <a:xfrm>
          <a:off x="2848912" y="0"/>
          <a:ext cx="5215983" cy="16878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当客观事物满足人的需要或符合人的愿望和观点时，就会产生愉快、满意等肯定的情感</a:t>
          </a:r>
          <a:endParaRPr lang="zh-CN" altLang="en-US" sz="2000" kern="1200" dirty="0"/>
        </a:p>
      </dsp:txBody>
      <dsp:txXfrm>
        <a:off x="2848912" y="0"/>
        <a:ext cx="5215983" cy="1687850"/>
      </dsp:txXfrm>
    </dsp:sp>
    <dsp:sp modelId="{59B88390-F512-432C-9E48-27CC6AA73185}">
      <dsp:nvSpPr>
        <dsp:cNvPr id="0" name=""/>
        <dsp:cNvSpPr/>
      </dsp:nvSpPr>
      <dsp:spPr>
        <a:xfrm rot="2915133">
          <a:off x="1816739" y="2485780"/>
          <a:ext cx="1269940" cy="44824"/>
        </a:xfrm>
        <a:custGeom>
          <a:avLst/>
          <a:gdLst/>
          <a:ahLst/>
          <a:cxnLst/>
          <a:rect l="0" t="0" r="0" b="0"/>
          <a:pathLst>
            <a:path>
              <a:moveTo>
                <a:pt x="0" y="22412"/>
              </a:moveTo>
              <a:lnTo>
                <a:pt x="1269940" y="224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2915133">
        <a:off x="2419961" y="2476443"/>
        <a:ext cx="63497" cy="63497"/>
      </dsp:txXfrm>
    </dsp:sp>
    <dsp:sp modelId="{465B8473-B533-4968-A162-49D134D10B9D}">
      <dsp:nvSpPr>
        <dsp:cNvPr id="0" name=""/>
        <dsp:cNvSpPr/>
      </dsp:nvSpPr>
      <dsp:spPr>
        <a:xfrm>
          <a:off x="2871743" y="2064562"/>
          <a:ext cx="5193152" cy="18396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当客观事物不能满足人的需要或 。不符合人的愿望和观点时，就会产生苦恼、不满意等否定的情感</a:t>
          </a:r>
          <a:endParaRPr lang="zh-CN" altLang="en-US" sz="2400" kern="1200" dirty="0"/>
        </a:p>
      </dsp:txBody>
      <dsp:txXfrm>
        <a:off x="2871743" y="2064562"/>
        <a:ext cx="5193152" cy="183964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F0B5CD-8499-412D-9DE9-540DEDCCC4F6}">
      <dsp:nvSpPr>
        <dsp:cNvPr id="0" name=""/>
        <dsp:cNvSpPr/>
      </dsp:nvSpPr>
      <dsp:spPr>
        <a:xfrm>
          <a:off x="2116" y="1251148"/>
          <a:ext cx="3123406" cy="15617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情感（</a:t>
          </a:r>
          <a:r>
            <a:rPr lang="zh-CN" altLang="en-US" sz="1800" b="1" kern="1200" dirty="0" smtClean="0">
              <a:latin typeface="宋体" pitchFamily="2" charset="-122"/>
              <a:ea typeface="宋体" pitchFamily="2" charset="-122"/>
            </a:rPr>
            <a:t>依据情感发生的强度和持续时间的长短</a:t>
          </a: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）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2116" y="1251148"/>
        <a:ext cx="3123406" cy="1561703"/>
      </dsp:txXfrm>
    </dsp:sp>
    <dsp:sp modelId="{F2EF54E3-7F19-4D7F-B3C9-27BCC49A2FF8}">
      <dsp:nvSpPr>
        <dsp:cNvPr id="0" name=""/>
        <dsp:cNvSpPr/>
      </dsp:nvSpPr>
      <dsp:spPr>
        <a:xfrm rot="19782215">
          <a:off x="3026713" y="1632433"/>
          <a:ext cx="1446980" cy="69169"/>
        </a:xfrm>
        <a:custGeom>
          <a:avLst/>
          <a:gdLst/>
          <a:ahLst/>
          <a:cxnLst/>
          <a:rect l="0" t="0" r="0" b="0"/>
          <a:pathLst>
            <a:path>
              <a:moveTo>
                <a:pt x="0" y="34584"/>
              </a:moveTo>
              <a:lnTo>
                <a:pt x="1446980" y="345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9782215">
        <a:off x="3714029" y="1630843"/>
        <a:ext cx="72349" cy="72349"/>
      </dsp:txXfrm>
    </dsp:sp>
    <dsp:sp modelId="{B2D8CC16-CC12-4647-B9B4-B9F3021F8DF1}">
      <dsp:nvSpPr>
        <dsp:cNvPr id="0" name=""/>
        <dsp:cNvSpPr/>
      </dsp:nvSpPr>
      <dsp:spPr>
        <a:xfrm>
          <a:off x="4374885" y="1039662"/>
          <a:ext cx="1718529" cy="5247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激情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4374885" y="1039662"/>
        <a:ext cx="1718529" cy="524747"/>
      </dsp:txXfrm>
    </dsp:sp>
    <dsp:sp modelId="{61C35D3C-0FCA-4B7D-8C4B-354A5C094E2E}">
      <dsp:nvSpPr>
        <dsp:cNvPr id="0" name=""/>
        <dsp:cNvSpPr/>
      </dsp:nvSpPr>
      <dsp:spPr>
        <a:xfrm rot="118491">
          <a:off x="3125151" y="2018954"/>
          <a:ext cx="1250104" cy="69169"/>
        </a:xfrm>
        <a:custGeom>
          <a:avLst/>
          <a:gdLst/>
          <a:ahLst/>
          <a:cxnLst/>
          <a:rect l="0" t="0" r="0" b="0"/>
          <a:pathLst>
            <a:path>
              <a:moveTo>
                <a:pt x="0" y="34584"/>
              </a:moveTo>
              <a:lnTo>
                <a:pt x="1250104" y="345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18491">
        <a:off x="3718951" y="2022287"/>
        <a:ext cx="62505" cy="62505"/>
      </dsp:txXfrm>
    </dsp:sp>
    <dsp:sp modelId="{0BF957C9-1FA7-49C7-BFB3-E7B96FA15810}">
      <dsp:nvSpPr>
        <dsp:cNvPr id="0" name=""/>
        <dsp:cNvSpPr/>
      </dsp:nvSpPr>
      <dsp:spPr>
        <a:xfrm>
          <a:off x="4374885" y="1798665"/>
          <a:ext cx="1718997" cy="5528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心境 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4374885" y="1798665"/>
        <a:ext cx="1718997" cy="552827"/>
      </dsp:txXfrm>
    </dsp:sp>
    <dsp:sp modelId="{7917A90F-A9D8-457D-A744-5E8240762653}">
      <dsp:nvSpPr>
        <dsp:cNvPr id="0" name=""/>
        <dsp:cNvSpPr/>
      </dsp:nvSpPr>
      <dsp:spPr>
        <a:xfrm rot="1904829">
          <a:off x="3015612" y="2383936"/>
          <a:ext cx="1469184" cy="69169"/>
        </a:xfrm>
        <a:custGeom>
          <a:avLst/>
          <a:gdLst/>
          <a:ahLst/>
          <a:cxnLst/>
          <a:rect l="0" t="0" r="0" b="0"/>
          <a:pathLst>
            <a:path>
              <a:moveTo>
                <a:pt x="0" y="34584"/>
              </a:moveTo>
              <a:lnTo>
                <a:pt x="1469184" y="345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904829">
        <a:off x="3713474" y="2381791"/>
        <a:ext cx="73459" cy="73459"/>
      </dsp:txXfrm>
    </dsp:sp>
    <dsp:sp modelId="{B5ED3F5B-0EA1-4938-8B4F-9169216A4EAF}">
      <dsp:nvSpPr>
        <dsp:cNvPr id="0" name=""/>
        <dsp:cNvSpPr/>
      </dsp:nvSpPr>
      <dsp:spPr>
        <a:xfrm>
          <a:off x="4374885" y="2585748"/>
          <a:ext cx="1706660" cy="438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应激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4374885" y="2585748"/>
        <a:ext cx="1706660" cy="43858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F0B5CD-8499-412D-9DE9-540DEDCCC4F6}">
      <dsp:nvSpPr>
        <dsp:cNvPr id="0" name=""/>
        <dsp:cNvSpPr/>
      </dsp:nvSpPr>
      <dsp:spPr>
        <a:xfrm>
          <a:off x="2116" y="1251148"/>
          <a:ext cx="3123406" cy="15617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情感（</a:t>
          </a:r>
          <a:r>
            <a:rPr lang="zh-CN" altLang="en-US" sz="1800" b="1" kern="1200" dirty="0" smtClean="0">
              <a:latin typeface="宋体" pitchFamily="2" charset="-122"/>
              <a:ea typeface="宋体" pitchFamily="2" charset="-122"/>
            </a:rPr>
            <a:t>依据情感的社会性内容</a:t>
          </a: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）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2116" y="1251148"/>
        <a:ext cx="3123406" cy="1561703"/>
      </dsp:txXfrm>
    </dsp:sp>
    <dsp:sp modelId="{F2EF54E3-7F19-4D7F-B3C9-27BCC49A2FF8}">
      <dsp:nvSpPr>
        <dsp:cNvPr id="0" name=""/>
        <dsp:cNvSpPr/>
      </dsp:nvSpPr>
      <dsp:spPr>
        <a:xfrm rot="19782215">
          <a:off x="3026713" y="1632433"/>
          <a:ext cx="1446980" cy="69169"/>
        </a:xfrm>
        <a:custGeom>
          <a:avLst/>
          <a:gdLst/>
          <a:ahLst/>
          <a:cxnLst/>
          <a:rect l="0" t="0" r="0" b="0"/>
          <a:pathLst>
            <a:path>
              <a:moveTo>
                <a:pt x="0" y="34584"/>
              </a:moveTo>
              <a:lnTo>
                <a:pt x="1446980" y="345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9782215">
        <a:off x="3714029" y="1630843"/>
        <a:ext cx="72349" cy="72349"/>
      </dsp:txXfrm>
    </dsp:sp>
    <dsp:sp modelId="{B2D8CC16-CC12-4647-B9B4-B9F3021F8DF1}">
      <dsp:nvSpPr>
        <dsp:cNvPr id="0" name=""/>
        <dsp:cNvSpPr/>
      </dsp:nvSpPr>
      <dsp:spPr>
        <a:xfrm>
          <a:off x="4374885" y="1039662"/>
          <a:ext cx="1718529" cy="5247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道德感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4374885" y="1039662"/>
        <a:ext cx="1718529" cy="524747"/>
      </dsp:txXfrm>
    </dsp:sp>
    <dsp:sp modelId="{61C35D3C-0FCA-4B7D-8C4B-354A5C094E2E}">
      <dsp:nvSpPr>
        <dsp:cNvPr id="0" name=""/>
        <dsp:cNvSpPr/>
      </dsp:nvSpPr>
      <dsp:spPr>
        <a:xfrm rot="118491">
          <a:off x="3125151" y="2018954"/>
          <a:ext cx="1250104" cy="69169"/>
        </a:xfrm>
        <a:custGeom>
          <a:avLst/>
          <a:gdLst/>
          <a:ahLst/>
          <a:cxnLst/>
          <a:rect l="0" t="0" r="0" b="0"/>
          <a:pathLst>
            <a:path>
              <a:moveTo>
                <a:pt x="0" y="34584"/>
              </a:moveTo>
              <a:lnTo>
                <a:pt x="1250104" y="345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18491">
        <a:off x="3718951" y="2022287"/>
        <a:ext cx="62505" cy="62505"/>
      </dsp:txXfrm>
    </dsp:sp>
    <dsp:sp modelId="{0BF957C9-1FA7-49C7-BFB3-E7B96FA15810}">
      <dsp:nvSpPr>
        <dsp:cNvPr id="0" name=""/>
        <dsp:cNvSpPr/>
      </dsp:nvSpPr>
      <dsp:spPr>
        <a:xfrm>
          <a:off x="4374885" y="1798665"/>
          <a:ext cx="1718997" cy="5528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理智感 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4374885" y="1798665"/>
        <a:ext cx="1718997" cy="552827"/>
      </dsp:txXfrm>
    </dsp:sp>
    <dsp:sp modelId="{7917A90F-A9D8-457D-A744-5E8240762653}">
      <dsp:nvSpPr>
        <dsp:cNvPr id="0" name=""/>
        <dsp:cNvSpPr/>
      </dsp:nvSpPr>
      <dsp:spPr>
        <a:xfrm rot="1904829">
          <a:off x="3015612" y="2383936"/>
          <a:ext cx="1469184" cy="69169"/>
        </a:xfrm>
        <a:custGeom>
          <a:avLst/>
          <a:gdLst/>
          <a:ahLst/>
          <a:cxnLst/>
          <a:rect l="0" t="0" r="0" b="0"/>
          <a:pathLst>
            <a:path>
              <a:moveTo>
                <a:pt x="0" y="34584"/>
              </a:moveTo>
              <a:lnTo>
                <a:pt x="1469184" y="345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904829">
        <a:off x="3713474" y="2381791"/>
        <a:ext cx="73459" cy="73459"/>
      </dsp:txXfrm>
    </dsp:sp>
    <dsp:sp modelId="{B5ED3F5B-0EA1-4938-8B4F-9169216A4EAF}">
      <dsp:nvSpPr>
        <dsp:cNvPr id="0" name=""/>
        <dsp:cNvSpPr/>
      </dsp:nvSpPr>
      <dsp:spPr>
        <a:xfrm>
          <a:off x="4374885" y="2585748"/>
          <a:ext cx="1706660" cy="438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宋体" pitchFamily="2" charset="-122"/>
              <a:ea typeface="宋体" pitchFamily="2" charset="-122"/>
            </a:rPr>
            <a:t>美感</a:t>
          </a:r>
          <a:endParaRPr lang="zh-CN" altLang="en-US" sz="2400" b="1" kern="1200" dirty="0">
            <a:latin typeface="宋体" pitchFamily="2" charset="-122"/>
            <a:ea typeface="宋体" pitchFamily="2" charset="-122"/>
          </a:endParaRPr>
        </a:p>
      </dsp:txBody>
      <dsp:txXfrm>
        <a:off x="4374885" y="2585748"/>
        <a:ext cx="1706660" cy="438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charset="-122"/>
              </a:rPr>
            </a:fld>
            <a:endParaRPr lang="zh-CN" altLang="en-US">
              <a:latin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charset="-122"/>
              </a:rPr>
            </a:fld>
            <a:endParaRPr lang="zh-CN" altLang="en-US">
              <a:latin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96CEDCE0-AF49-4986-B4C9-C5741EF9707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0BC44C8-3824-4E3B-A6BC-64F7DDC11DCF}" type="slidenum">
              <a:rPr lang="zh-CN" altLang="en-US" smtClean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</a:fld>
            <a:endParaRPr lang="en-US" altLang="zh-CN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7B8A36-7D0F-4E2A-AB3F-A8006D06DEEF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0BC44C8-3824-4E3B-A6BC-64F7DDC11DCF}" type="slidenum">
              <a:rPr lang="zh-CN" altLang="en-US" smtClean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</a:fld>
            <a:endParaRPr lang="en-US" altLang="zh-CN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4.jpeg"/><Relationship Id="rId2" Type="http://schemas.openxmlformats.org/officeDocument/2006/relationships/tags" Target="../tags/tag1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1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file:///C:\Users\1V994W2\PycharmProjects\PPT_Background_Generation/pic_temp/pic_half_top.png" TargetMode="External"/><Relationship Id="rId3" Type="http://schemas.openxmlformats.org/officeDocument/2006/relationships/image" Target="../media/image17.pn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2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23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32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31.xml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42.xml"/><Relationship Id="rId4" Type="http://schemas.openxmlformats.org/officeDocument/2006/relationships/image" Target="file:///C:\Users\1V994W2\Documents\Tencent%20Files\574576071\FileRecv\&#25340;&#35013;&#32032;&#26448;\&#20845;&#21313;\\11\subject_holdright_128,92,92_0_staid_full_0.png" TargetMode="External"/><Relationship Id="rId3" Type="http://schemas.openxmlformats.org/officeDocument/2006/relationships/image" Target="../media/image18.png"/><Relationship Id="rId2" Type="http://schemas.openxmlformats.org/officeDocument/2006/relationships/tags" Target="../tags/tag41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5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50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5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58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66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65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4.jpeg"/><Relationship Id="rId2" Type="http://schemas.openxmlformats.org/officeDocument/2006/relationships/tags" Target="../tags/tag71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7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78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16.png"/><Relationship Id="rId6" Type="http://schemas.openxmlformats.org/officeDocument/2006/relationships/tags" Target="../tags/tag86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15.png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15.png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16.png"/><Relationship Id="rId6" Type="http://schemas.openxmlformats.org/officeDocument/2006/relationships/tags" Target="../tags/tag102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15.png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16.png"/><Relationship Id="rId6" Type="http://schemas.openxmlformats.org/officeDocument/2006/relationships/tags" Target="../tags/tag11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15.png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16.png"/><Relationship Id="rId6" Type="http://schemas.openxmlformats.org/officeDocument/2006/relationships/tags" Target="../tags/tag12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15.png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6" Type="http://schemas.openxmlformats.org/officeDocument/2006/relationships/tags" Target="../tags/tag128.xml"/><Relationship Id="rId15" Type="http://schemas.openxmlformats.org/officeDocument/2006/relationships/tags" Target="../tags/tag127.xml"/><Relationship Id="rId14" Type="http://schemas.openxmlformats.org/officeDocument/2006/relationships/tags" Target="../tags/tag126.xml"/><Relationship Id="rId13" Type="http://schemas.openxmlformats.org/officeDocument/2006/relationships/tags" Target="../tags/tag12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20.png"/><Relationship Id="rId6" Type="http://schemas.openxmlformats.org/officeDocument/2006/relationships/tags" Target="../tags/tag131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19.png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r="7813"/>
          <a:stretch>
            <a:fillRect/>
          </a:stretch>
        </p:blipFill>
        <p:spPr>
          <a:xfrm rot="5400000">
            <a:off x="2667000" y="-2667000"/>
            <a:ext cx="6858001" cy="12192000"/>
          </a:xfrm>
          <a:custGeom>
            <a:avLst/>
            <a:gdLst>
              <a:gd name="connsiteX0" fmla="*/ 0 w 6858001"/>
              <a:gd name="connsiteY0" fmla="*/ 12192000 h 12192000"/>
              <a:gd name="connsiteX1" fmla="*/ 0 w 6858001"/>
              <a:gd name="connsiteY1" fmla="*/ 0 h 12192000"/>
              <a:gd name="connsiteX2" fmla="*/ 6858001 w 6858001"/>
              <a:gd name="connsiteY2" fmla="*/ 0 h 12192000"/>
              <a:gd name="connsiteX3" fmla="*/ 6858001 w 6858001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2192000">
                <a:moveTo>
                  <a:pt x="0" y="12192000"/>
                </a:moveTo>
                <a:lnTo>
                  <a:pt x="0" y="0"/>
                </a:lnTo>
                <a:lnTo>
                  <a:pt x="6858001" y="0"/>
                </a:lnTo>
                <a:lnTo>
                  <a:pt x="6858001" y="1219200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 r="7812"/>
          <a:stretch>
            <a:fillRect/>
          </a:stretch>
        </p:blipFill>
        <p:spPr>
          <a:xfrm rot="16200000">
            <a:off x="2628900" y="-2629535"/>
            <a:ext cx="6934200" cy="12192000"/>
          </a:xfrm>
          <a:custGeom>
            <a:avLst/>
            <a:gdLst>
              <a:gd name="connsiteX0" fmla="*/ 6858001 w 6858001"/>
              <a:gd name="connsiteY0" fmla="*/ 0 h 12191999"/>
              <a:gd name="connsiteX1" fmla="*/ 6858001 w 6858001"/>
              <a:gd name="connsiteY1" fmla="*/ 12191999 h 12191999"/>
              <a:gd name="connsiteX2" fmla="*/ 0 w 6858001"/>
              <a:gd name="connsiteY2" fmla="*/ 12191999 h 12191999"/>
              <a:gd name="connsiteX3" fmla="*/ 0 w 6858001"/>
              <a:gd name="connsiteY3" fmla="*/ 0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2191999">
                <a:moveTo>
                  <a:pt x="6858001" y="0"/>
                </a:moveTo>
                <a:lnTo>
                  <a:pt x="6858001" y="12191999"/>
                </a:lnTo>
                <a:lnTo>
                  <a:pt x="0" y="1219199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erris dir="l"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erris dir="l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2895130" y="2264820"/>
            <a:ext cx="6350000" cy="1217295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algn="dist"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7225195" y="3905025"/>
            <a:ext cx="1944370" cy="408940"/>
          </a:xfrm>
        </p:spPr>
        <p:txBody>
          <a:bodyPr vert="horz" wrap="square" lIns="91440" tIns="45720" rIns="91440" bIns="45720" rtlCol="0" anchor="ctr">
            <a:normAutofit/>
          </a:bodyPr>
          <a:lstStyle>
            <a:lvl1pPr marL="0" indent="0">
              <a:buNone/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r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10"/>
            </p:custDataLst>
          </p:nvPr>
        </p:nvSpPr>
        <p:spPr>
          <a:xfrm>
            <a:off x="2970694" y="3905025"/>
            <a:ext cx="1944370" cy="40894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marL="0" indent="0">
              <a:buNone/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/>
            <a:r>
              <a:rPr lang="zh-CN" altLang="en-US" dirty="0"/>
              <a:t>编辑文本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>
            <p:custDataLst>
              <p:tags r:id="rId11"/>
            </p:custDataLst>
          </p:nvPr>
        </p:nvCxnSpPr>
        <p:spPr>
          <a:xfrm>
            <a:off x="2970378" y="3676425"/>
            <a:ext cx="619950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副标题 5"/>
          <p:cNvSpPr>
            <a:spLocks noGrp="1"/>
          </p:cNvSpPr>
          <p:nvPr>
            <p:ph type="subTitle" sz="quarter" idx="16" hasCustomPrompt="1"/>
            <p:custDataLst>
              <p:tags r:id="rId12"/>
            </p:custDataLst>
          </p:nvPr>
        </p:nvSpPr>
        <p:spPr>
          <a:xfrm>
            <a:off x="2895449" y="1613310"/>
            <a:ext cx="6350635" cy="44894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>
            <a:lvl1pPr marL="0" indent="0" algn="dist">
              <a:buNone/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228600" lvl="0" indent="-228600" algn="dist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716016"/>
            <a:ext cx="4064000" cy="114198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2827655" y="4516244"/>
            <a:ext cx="6536690" cy="534205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indent="0" algn="ctr">
              <a:buNone/>
              <a:defRPr kumimoji="0" lang="zh-CN" altLang="en-US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marR="0" lvl="0" indent="-228600" algn="ctr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2827655" y="3580972"/>
            <a:ext cx="6536690" cy="835660"/>
          </a:xfrm>
        </p:spPr>
        <p:txBody>
          <a:bodyPr vert="horz" wrap="square" lIns="91440" tIns="45720" rIns="91440" bIns="45720" rtlCol="0" anchor="b" anchorCtr="0">
            <a:normAutofit/>
          </a:bodyPr>
          <a:lstStyle>
            <a:lvl1pPr algn="ctr">
              <a:defRPr kumimoji="0" lang="zh-CN" altLang="en-US" sz="4400" b="0" i="0" spc="4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marR="0" lvl="0" indent="0" algn="ctr"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425946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C4E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8"/>
            </p:custDataLst>
          </p:nvPr>
        </p:nvSpPr>
        <p:spPr>
          <a:xfrm>
            <a:off x="1736090" y="2301474"/>
            <a:ext cx="4359910" cy="1172210"/>
          </a:xfrm>
        </p:spPr>
        <p:txBody>
          <a:bodyPr vert="horz" wrap="square" lIns="91440" tIns="45720" rIns="91440" bIns="45720" rtlCol="0" anchor="b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lang="zh-CN" altLang="en-US" sz="6600" b="0" spc="7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1736090" y="3579542"/>
            <a:ext cx="4359910" cy="468818"/>
          </a:xfrm>
        </p:spPr>
        <p:txBody>
          <a:bodyPr vert="horz" wrap="square" lIns="91440" tIns="45720" rIns="91440" bIns="45720" rtlCol="0">
            <a:normAutofit/>
          </a:bodyPr>
          <a:lstStyle>
            <a:lvl1pPr marL="0" indent="0" algn="l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>
            <p:custDataLst>
              <p:tags r:id="rId10"/>
            </p:custDataLst>
          </p:nvPr>
        </p:nvCxnSpPr>
        <p:spPr>
          <a:xfrm flipV="1">
            <a:off x="1431925" y="2466574"/>
            <a:ext cx="0" cy="152400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425946"/>
            <a:ext cx="720090" cy="4320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5946"/>
            <a:ext cx="720090" cy="4320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C4E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038" y="0"/>
            <a:ext cx="6852962" cy="390320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323" y="-1"/>
            <a:ext cx="2752725" cy="1628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0733" y="3318313"/>
            <a:ext cx="990600" cy="9620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896" y="0"/>
            <a:ext cx="1171575" cy="11715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814386"/>
            <a:ext cx="1562100" cy="1790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33" y="1094619"/>
            <a:ext cx="8233404" cy="57633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6048" y="275543"/>
            <a:ext cx="3895725" cy="35623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2" y="4783138"/>
            <a:ext cx="3113793" cy="2008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885878"/>
            <a:ext cx="1620202" cy="972121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5878"/>
            <a:ext cx="1620202" cy="9721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A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96560"/>
            <a:ext cx="12192000" cy="1417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3" b="23333"/>
          <a:stretch>
            <a:fillRect/>
          </a:stretch>
        </p:blipFill>
        <p:spPr>
          <a:xfrm>
            <a:off x="9167495" y="0"/>
            <a:ext cx="2964180" cy="3583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686">
            <a:off x="463016" y="92994"/>
            <a:ext cx="2241974" cy="15943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rgbClr val="C4E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96560"/>
            <a:ext cx="12192000" cy="1417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3" b="23333"/>
          <a:stretch>
            <a:fillRect/>
          </a:stretch>
        </p:blipFill>
        <p:spPr>
          <a:xfrm>
            <a:off x="9167495" y="0"/>
            <a:ext cx="2964180" cy="3583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686">
            <a:off x="463016" y="92994"/>
            <a:ext cx="2241974" cy="15943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rgbClr val="FA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1084"/>
            <a:ext cx="12192000" cy="217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rgbClr val="C4E6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2070"/>
            <a:ext cx="12192000" cy="178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A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F66A-DD14-4B06-B8D7-62B834E03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14EDD-3797-46CE-A11C-9B64ACF432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ferris dir="l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6" Type="http://schemas.openxmlformats.org/officeDocument/2006/relationships/theme" Target="../theme/theme2.xml"/><Relationship Id="rId25" Type="http://schemas.openxmlformats.org/officeDocument/2006/relationships/tags" Target="../tags/tag14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8AEF66A-DD14-4B06-B8D7-62B834E03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3D614EDD-3797-46CE-A11C-9B64ACF432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14:ferris dir="l"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hemeOverride" Target="../theme/themeOverride1.xml"/><Relationship Id="rId6" Type="http://schemas.openxmlformats.org/officeDocument/2006/relationships/image" Target="../media/image21.jpeg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8.xml"/><Relationship Id="rId7" Type="http://schemas.openxmlformats.org/officeDocument/2006/relationships/themeOverride" Target="../theme/themeOverride9.xml"/><Relationship Id="rId6" Type="http://schemas.openxmlformats.org/officeDocument/2006/relationships/image" Target="../media/image33.png"/><Relationship Id="rId5" Type="http://schemas.openxmlformats.org/officeDocument/2006/relationships/image" Target="../media/image2.svg"/><Relationship Id="rId4" Type="http://schemas.openxmlformats.org/officeDocument/2006/relationships/image" Target="../media/image32.png"/><Relationship Id="rId3" Type="http://schemas.openxmlformats.org/officeDocument/2006/relationships/image" Target="../media/image1.svg"/><Relationship Id="rId2" Type="http://schemas.openxmlformats.org/officeDocument/2006/relationships/image" Target="../media/image31.png"/><Relationship Id="rId1" Type="http://schemas.openxmlformats.org/officeDocument/2006/relationships/tags" Target="../tags/tag225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8.xml"/><Relationship Id="rId5" Type="http://schemas.openxmlformats.org/officeDocument/2006/relationships/themeOverride" Target="../theme/themeOverride10.xml"/><Relationship Id="rId4" Type="http://schemas.openxmlformats.org/officeDocument/2006/relationships/image" Target="../media/image34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tags" Target="../tags/tag22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1.xml"/><Relationship Id="rId8" Type="http://schemas.microsoft.com/office/2007/relationships/diagramDrawing" Target="../diagrams/drawing1.xml"/><Relationship Id="rId7" Type="http://schemas.openxmlformats.org/officeDocument/2006/relationships/diagramColors" Target="../diagrams/colors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227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2.xml"/><Relationship Id="rId4" Type="http://schemas.openxmlformats.org/officeDocument/2006/relationships/image" Target="../media/image35.emf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8.xml"/><Relationship Id="rId4" Type="http://schemas.openxmlformats.org/officeDocument/2006/relationships/themeOverride" Target="../theme/themeOverride13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230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229.xml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34.xml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tags" Target="../tags/tag233.xml"/><Relationship Id="rId1" Type="http://schemas.openxmlformats.org/officeDocument/2006/relationships/tags" Target="../tags/tag22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237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236.xml"/><Relationship Id="rId15" Type="http://schemas.openxmlformats.org/officeDocument/2006/relationships/notesSlide" Target="../notesSlides/notesSlide1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41.xml"/><Relationship Id="rId12" Type="http://schemas.openxmlformats.org/officeDocument/2006/relationships/image" Target="../media/image38.png"/><Relationship Id="rId11" Type="http://schemas.openxmlformats.org/officeDocument/2006/relationships/image" Target="../media/image36.png"/><Relationship Id="rId10" Type="http://schemas.openxmlformats.org/officeDocument/2006/relationships/tags" Target="../tags/tag240.xml"/><Relationship Id="rId1" Type="http://schemas.openxmlformats.org/officeDocument/2006/relationships/tags" Target="../tags/tag23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24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243.xml"/><Relationship Id="rId14" Type="http://schemas.openxmlformats.org/officeDocument/2006/relationships/notesSlide" Target="../notesSlides/notesSlide16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48.xml"/><Relationship Id="rId11" Type="http://schemas.openxmlformats.org/officeDocument/2006/relationships/image" Target="../media/image36.png"/><Relationship Id="rId10" Type="http://schemas.openxmlformats.org/officeDocument/2006/relationships/tags" Target="../tags/tag247.xml"/><Relationship Id="rId1" Type="http://schemas.openxmlformats.org/officeDocument/2006/relationships/tags" Target="../tags/tag242.xml"/></Relationships>
</file>

<file path=ppt/slides/_rels/slide18.xml.rels><?xml version="1.0" encoding="UTF-8" standalone="yes"?>
<Relationships xmlns="http://schemas.openxmlformats.org/package/2006/relationships"><Relationship Id="rId9" Type="http://schemas.microsoft.com/office/2007/relationships/diagramDrawing" Target="../diagrams/drawing2.xml"/><Relationship Id="rId8" Type="http://schemas.openxmlformats.org/officeDocument/2006/relationships/diagramColors" Target="../diagrams/colors2.xml"/><Relationship Id="rId7" Type="http://schemas.openxmlformats.org/officeDocument/2006/relationships/diagramQuickStyle" Target="../diagrams/quickStyle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2.xml"/><Relationship Id="rId10" Type="http://schemas.openxmlformats.org/officeDocument/2006/relationships/themeOverride" Target="../theme/themeOverride14.xml"/><Relationship Id="rId1" Type="http://schemas.openxmlformats.org/officeDocument/2006/relationships/tags" Target="../tags/tag24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15.xml"/><Relationship Id="rId6" Type="http://schemas.openxmlformats.org/officeDocument/2006/relationships/image" Target="../media/image39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1" Type="http://schemas.openxmlformats.org/officeDocument/2006/relationships/notesSlide" Target="../notesSlides/notesSlide2.xml"/><Relationship Id="rId30" Type="http://schemas.openxmlformats.org/officeDocument/2006/relationships/slideLayout" Target="../slideLayouts/slideLayout4.xml"/><Relationship Id="rId3" Type="http://schemas.openxmlformats.org/officeDocument/2006/relationships/tags" Target="../tags/tag150.xml"/><Relationship Id="rId29" Type="http://schemas.openxmlformats.org/officeDocument/2006/relationships/themeOverride" Target="../theme/themeOverride2.xml"/><Relationship Id="rId28" Type="http://schemas.openxmlformats.org/officeDocument/2006/relationships/tags" Target="../tags/tag175.xml"/><Relationship Id="rId27" Type="http://schemas.openxmlformats.org/officeDocument/2006/relationships/tags" Target="../tags/tag174.xml"/><Relationship Id="rId26" Type="http://schemas.openxmlformats.org/officeDocument/2006/relationships/tags" Target="../tags/tag173.xml"/><Relationship Id="rId25" Type="http://schemas.openxmlformats.org/officeDocument/2006/relationships/tags" Target="../tags/tag172.xml"/><Relationship Id="rId24" Type="http://schemas.openxmlformats.org/officeDocument/2006/relationships/tags" Target="../tags/tag171.xml"/><Relationship Id="rId23" Type="http://schemas.openxmlformats.org/officeDocument/2006/relationships/tags" Target="../tags/tag170.xml"/><Relationship Id="rId22" Type="http://schemas.openxmlformats.org/officeDocument/2006/relationships/tags" Target="../tags/tag169.xml"/><Relationship Id="rId21" Type="http://schemas.openxmlformats.org/officeDocument/2006/relationships/tags" Target="../tags/tag168.xml"/><Relationship Id="rId20" Type="http://schemas.openxmlformats.org/officeDocument/2006/relationships/tags" Target="../tags/tag167.xml"/><Relationship Id="rId2" Type="http://schemas.openxmlformats.org/officeDocument/2006/relationships/tags" Target="../tags/tag149.xml"/><Relationship Id="rId19" Type="http://schemas.openxmlformats.org/officeDocument/2006/relationships/tags" Target="../tags/tag166.xml"/><Relationship Id="rId18" Type="http://schemas.openxmlformats.org/officeDocument/2006/relationships/tags" Target="../tags/tag165.xml"/><Relationship Id="rId17" Type="http://schemas.openxmlformats.org/officeDocument/2006/relationships/tags" Target="../tags/tag164.xml"/><Relationship Id="rId16" Type="http://schemas.openxmlformats.org/officeDocument/2006/relationships/tags" Target="../tags/tag163.xml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4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16.xml"/><Relationship Id="rId6" Type="http://schemas.openxmlformats.org/officeDocument/2006/relationships/image" Target="../media/image40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17.xml"/><Relationship Id="rId6" Type="http://schemas.openxmlformats.org/officeDocument/2006/relationships/image" Target="../media/image41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9" Type="http://schemas.microsoft.com/office/2007/relationships/diagramDrawing" Target="../diagrams/drawing3.xml"/><Relationship Id="rId8" Type="http://schemas.openxmlformats.org/officeDocument/2006/relationships/diagramColors" Target="../diagrams/colors3.xml"/><Relationship Id="rId7" Type="http://schemas.openxmlformats.org/officeDocument/2006/relationships/diagramQuickStyle" Target="../diagrams/quickStyle3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2" Type="http://schemas.openxmlformats.org/officeDocument/2006/relationships/notesSlide" Target="../notesSlides/notesSlide21.xml"/><Relationship Id="rId11" Type="http://schemas.openxmlformats.org/officeDocument/2006/relationships/slideLayout" Target="../slideLayouts/slideLayout8.xml"/><Relationship Id="rId10" Type="http://schemas.openxmlformats.org/officeDocument/2006/relationships/themeOverride" Target="../theme/themeOverride18.xml"/><Relationship Id="rId1" Type="http://schemas.openxmlformats.org/officeDocument/2006/relationships/tags" Target="../tags/tag25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8.xml"/><Relationship Id="rId7" Type="http://schemas.openxmlformats.org/officeDocument/2006/relationships/themeOverride" Target="../theme/themeOverride19.xml"/><Relationship Id="rId6" Type="http://schemas.openxmlformats.org/officeDocument/2006/relationships/image" Target="../media/image42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8.xml"/><Relationship Id="rId6" Type="http://schemas.openxmlformats.org/officeDocument/2006/relationships/themeOverride" Target="../theme/themeOverride20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8.xml"/><Relationship Id="rId7" Type="http://schemas.openxmlformats.org/officeDocument/2006/relationships/themeOverride" Target="../theme/themeOverride21.xml"/><Relationship Id="rId6" Type="http://schemas.openxmlformats.org/officeDocument/2006/relationships/image" Target="../media/image4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8.xml"/><Relationship Id="rId4" Type="http://schemas.openxmlformats.org/officeDocument/2006/relationships/themeOverride" Target="../theme/themeOverride2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0" Type="http://schemas.openxmlformats.org/officeDocument/2006/relationships/slideLayout" Target="../slideLayouts/slideLayout4.xml"/><Relationship Id="rId2" Type="http://schemas.openxmlformats.org/officeDocument/2006/relationships/tags" Target="../tags/tag264.xml"/><Relationship Id="rId19" Type="http://schemas.openxmlformats.org/officeDocument/2006/relationships/tags" Target="../tags/tag281.xml"/><Relationship Id="rId18" Type="http://schemas.openxmlformats.org/officeDocument/2006/relationships/tags" Target="../tags/tag280.xml"/><Relationship Id="rId17" Type="http://schemas.openxmlformats.org/officeDocument/2006/relationships/tags" Target="../tags/tag279.xml"/><Relationship Id="rId16" Type="http://schemas.openxmlformats.org/officeDocument/2006/relationships/tags" Target="../tags/tag278.xml"/><Relationship Id="rId15" Type="http://schemas.openxmlformats.org/officeDocument/2006/relationships/tags" Target="../tags/tag277.xml"/><Relationship Id="rId14" Type="http://schemas.openxmlformats.org/officeDocument/2006/relationships/tags" Target="../tags/tag276.xml"/><Relationship Id="rId13" Type="http://schemas.openxmlformats.org/officeDocument/2006/relationships/tags" Target="../tags/tag275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tags" Target="../tags/tag26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282.xml"/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8.xml"/><Relationship Id="rId5" Type="http://schemas.openxmlformats.org/officeDocument/2006/relationships/themeOverride" Target="../theme/themeOverride23.xml"/><Relationship Id="rId4" Type="http://schemas.openxmlformats.org/officeDocument/2006/relationships/tags" Target="../tags/tag28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22.png"/><Relationship Id="rId1" Type="http://schemas.openxmlformats.org/officeDocument/2006/relationships/tags" Target="../tags/tag176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24.xml"/><Relationship Id="rId4" Type="http://schemas.openxmlformats.org/officeDocument/2006/relationships/tags" Target="../tags/tag286.xml"/><Relationship Id="rId3" Type="http://schemas.openxmlformats.org/officeDocument/2006/relationships/image" Target="../media/image29.png"/><Relationship Id="rId2" Type="http://schemas.openxmlformats.org/officeDocument/2006/relationships/tags" Target="../tags/tag285.xml"/><Relationship Id="rId1" Type="http://schemas.openxmlformats.org/officeDocument/2006/relationships/tags" Target="../tags/tag284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image" Target="../media/image30.png"/><Relationship Id="rId2" Type="http://schemas.openxmlformats.org/officeDocument/2006/relationships/tags" Target="../tags/tag288.xml"/><Relationship Id="rId13" Type="http://schemas.openxmlformats.org/officeDocument/2006/relationships/notesSlide" Target="../notesSlides/notesSlide28.xml"/><Relationship Id="rId12" Type="http://schemas.openxmlformats.org/officeDocument/2006/relationships/slideLayout" Target="../slideLayouts/slideLayout8.xml"/><Relationship Id="rId11" Type="http://schemas.openxmlformats.org/officeDocument/2006/relationships/themeOverride" Target="../theme/themeOverride25.xml"/><Relationship Id="rId10" Type="http://schemas.openxmlformats.org/officeDocument/2006/relationships/tags" Target="../tags/tag295.xml"/><Relationship Id="rId1" Type="http://schemas.openxmlformats.org/officeDocument/2006/relationships/tags" Target="../tags/tag28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tags" Target="../tags/tag302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8" Type="http://schemas.openxmlformats.org/officeDocument/2006/relationships/slideLayout" Target="../slideLayouts/slideLayout2.xml"/><Relationship Id="rId17" Type="http://schemas.openxmlformats.org/officeDocument/2006/relationships/themeOverride" Target="../theme/themeOverride26.xml"/><Relationship Id="rId16" Type="http://schemas.openxmlformats.org/officeDocument/2006/relationships/tags" Target="../tags/tag310.xml"/><Relationship Id="rId15" Type="http://schemas.openxmlformats.org/officeDocument/2006/relationships/image" Target="../media/image33.png"/><Relationship Id="rId14" Type="http://schemas.openxmlformats.org/officeDocument/2006/relationships/tags" Target="../tags/tag309.xml"/><Relationship Id="rId13" Type="http://schemas.openxmlformats.org/officeDocument/2006/relationships/tags" Target="../tags/tag308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tags" Target="../tags/tag29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317.xml"/><Relationship Id="rId7" Type="http://schemas.openxmlformats.org/officeDocument/2006/relationships/image" Target="../media/image33.png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tags" Target="../tags/tag324.xml"/><Relationship Id="rId7" Type="http://schemas.openxmlformats.org/officeDocument/2006/relationships/tags" Target="../tags/tag323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tags" Target="../tags/tag320.xml"/><Relationship Id="rId30" Type="http://schemas.openxmlformats.org/officeDocument/2006/relationships/slideLayout" Target="../slideLayouts/slideLayout2.xml"/><Relationship Id="rId3" Type="http://schemas.openxmlformats.org/officeDocument/2006/relationships/tags" Target="../tags/tag319.xml"/><Relationship Id="rId29" Type="http://schemas.openxmlformats.org/officeDocument/2006/relationships/themeOverride" Target="../theme/themeOverride27.xml"/><Relationship Id="rId28" Type="http://schemas.openxmlformats.org/officeDocument/2006/relationships/tags" Target="../tags/tag344.xml"/><Relationship Id="rId27" Type="http://schemas.openxmlformats.org/officeDocument/2006/relationships/tags" Target="../tags/tag343.xml"/><Relationship Id="rId26" Type="http://schemas.openxmlformats.org/officeDocument/2006/relationships/tags" Target="../tags/tag342.xml"/><Relationship Id="rId25" Type="http://schemas.openxmlformats.org/officeDocument/2006/relationships/tags" Target="../tags/tag341.xml"/><Relationship Id="rId24" Type="http://schemas.openxmlformats.org/officeDocument/2006/relationships/tags" Target="../tags/tag340.xml"/><Relationship Id="rId23" Type="http://schemas.openxmlformats.org/officeDocument/2006/relationships/tags" Target="../tags/tag339.xml"/><Relationship Id="rId22" Type="http://schemas.openxmlformats.org/officeDocument/2006/relationships/tags" Target="../tags/tag338.xml"/><Relationship Id="rId21" Type="http://schemas.openxmlformats.org/officeDocument/2006/relationships/tags" Target="../tags/tag337.xml"/><Relationship Id="rId20" Type="http://schemas.openxmlformats.org/officeDocument/2006/relationships/tags" Target="../tags/tag336.xml"/><Relationship Id="rId2" Type="http://schemas.openxmlformats.org/officeDocument/2006/relationships/image" Target="../media/image47.png"/><Relationship Id="rId19" Type="http://schemas.openxmlformats.org/officeDocument/2006/relationships/tags" Target="../tags/tag335.xml"/><Relationship Id="rId18" Type="http://schemas.openxmlformats.org/officeDocument/2006/relationships/tags" Target="../tags/tag334.xml"/><Relationship Id="rId17" Type="http://schemas.openxmlformats.org/officeDocument/2006/relationships/tags" Target="../tags/tag333.xml"/><Relationship Id="rId16" Type="http://schemas.openxmlformats.org/officeDocument/2006/relationships/tags" Target="../tags/tag332.xml"/><Relationship Id="rId15" Type="http://schemas.openxmlformats.org/officeDocument/2006/relationships/tags" Target="../tags/tag331.xml"/><Relationship Id="rId14" Type="http://schemas.openxmlformats.org/officeDocument/2006/relationships/tags" Target="../tags/tag330.xml"/><Relationship Id="rId13" Type="http://schemas.openxmlformats.org/officeDocument/2006/relationships/tags" Target="../tags/tag329.xml"/><Relationship Id="rId12" Type="http://schemas.openxmlformats.org/officeDocument/2006/relationships/tags" Target="../tags/tag328.xml"/><Relationship Id="rId11" Type="http://schemas.openxmlformats.org/officeDocument/2006/relationships/tags" Target="../tags/tag327.xml"/><Relationship Id="rId10" Type="http://schemas.openxmlformats.org/officeDocument/2006/relationships/tags" Target="../tags/tag326.xml"/><Relationship Id="rId1" Type="http://schemas.openxmlformats.org/officeDocument/2006/relationships/tags" Target="../tags/tag318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9.xml"/><Relationship Id="rId8" Type="http://schemas.openxmlformats.org/officeDocument/2006/relationships/slideLayout" Target="../slideLayouts/slideLayout8.xml"/><Relationship Id="rId7" Type="http://schemas.openxmlformats.org/officeDocument/2006/relationships/themeOverride" Target="../theme/themeOverride28.xml"/><Relationship Id="rId6" Type="http://schemas.openxmlformats.org/officeDocument/2006/relationships/image" Target="../media/image49.png"/><Relationship Id="rId5" Type="http://schemas.openxmlformats.org/officeDocument/2006/relationships/tags" Target="../tags/tag348.xml"/><Relationship Id="rId4" Type="http://schemas.openxmlformats.org/officeDocument/2006/relationships/image" Target="../media/image48.png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8.xml"/><Relationship Id="rId6" Type="http://schemas.openxmlformats.org/officeDocument/2006/relationships/themeOverride" Target="../theme/themeOverride29.xml"/><Relationship Id="rId5" Type="http://schemas.openxmlformats.org/officeDocument/2006/relationships/image" Target="../media/image50.jpe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tags" Target="../tags/tag349.xml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30.xml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tags" Target="../tags/tag353.xml"/><Relationship Id="rId5" Type="http://schemas.openxmlformats.org/officeDocument/2006/relationships/image" Target="../media/image24.png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1" Type="http://schemas.openxmlformats.org/officeDocument/2006/relationships/notesSlide" Target="../notesSlides/notesSlide31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31.xml"/><Relationship Id="rId5" Type="http://schemas.openxmlformats.org/officeDocument/2006/relationships/image" Target="../media/image33.png"/><Relationship Id="rId4" Type="http://schemas.openxmlformats.org/officeDocument/2006/relationships/image" Target="../media/image51.jpe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tags" Target="../tags/tag354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tags" Target="../tags/tag360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3" Type="http://schemas.openxmlformats.org/officeDocument/2006/relationships/slideLayout" Target="../slideLayouts/slideLayout8.xml"/><Relationship Id="rId12" Type="http://schemas.openxmlformats.org/officeDocument/2006/relationships/themeOverride" Target="../theme/themeOverride32.xml"/><Relationship Id="rId11" Type="http://schemas.openxmlformats.org/officeDocument/2006/relationships/tags" Target="../tags/tag365.xml"/><Relationship Id="rId10" Type="http://schemas.openxmlformats.org/officeDocument/2006/relationships/tags" Target="../tags/tag364.xml"/><Relationship Id="rId1" Type="http://schemas.openxmlformats.org/officeDocument/2006/relationships/tags" Target="../tags/tag35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image" Target="../media/image23.png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8.xml"/><Relationship Id="rId14" Type="http://schemas.openxmlformats.org/officeDocument/2006/relationships/themeOverride" Target="../theme/themeOverride4.xml"/><Relationship Id="rId13" Type="http://schemas.openxmlformats.org/officeDocument/2006/relationships/image" Target="../media/image24.png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tags" Target="../tags/tag177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image" Target="../media/image52.png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image" Target="../media/image32.png"/><Relationship Id="rId13" Type="http://schemas.openxmlformats.org/officeDocument/2006/relationships/notesSlide" Target="../notesSlides/notesSlide33.xml"/><Relationship Id="rId12" Type="http://schemas.openxmlformats.org/officeDocument/2006/relationships/slideLayout" Target="../slideLayouts/slideLayout8.xml"/><Relationship Id="rId11" Type="http://schemas.openxmlformats.org/officeDocument/2006/relationships/themeOverride" Target="../theme/themeOverride33.xml"/><Relationship Id="rId10" Type="http://schemas.openxmlformats.org/officeDocument/2006/relationships/image" Target="../media/image33.png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380.xml"/><Relationship Id="rId8" Type="http://schemas.openxmlformats.org/officeDocument/2006/relationships/tags" Target="../tags/tag379.xml"/><Relationship Id="rId7" Type="http://schemas.openxmlformats.org/officeDocument/2006/relationships/tags" Target="../tags/tag378.xml"/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5" Type="http://schemas.openxmlformats.org/officeDocument/2006/relationships/slideLayout" Target="../slideLayouts/slideLayout8.xml"/><Relationship Id="rId24" Type="http://schemas.openxmlformats.org/officeDocument/2006/relationships/themeOverride" Target="../theme/themeOverride34.xml"/><Relationship Id="rId23" Type="http://schemas.openxmlformats.org/officeDocument/2006/relationships/tags" Target="../tags/tag391.xml"/><Relationship Id="rId22" Type="http://schemas.openxmlformats.org/officeDocument/2006/relationships/tags" Target="../tags/tag390.xml"/><Relationship Id="rId21" Type="http://schemas.openxmlformats.org/officeDocument/2006/relationships/tags" Target="../tags/tag389.xml"/><Relationship Id="rId20" Type="http://schemas.openxmlformats.org/officeDocument/2006/relationships/image" Target="../media/image32.png"/><Relationship Id="rId2" Type="http://schemas.openxmlformats.org/officeDocument/2006/relationships/tags" Target="../tags/tag373.xml"/><Relationship Id="rId19" Type="http://schemas.openxmlformats.org/officeDocument/2006/relationships/image" Target="../media/image31.png"/><Relationship Id="rId18" Type="http://schemas.openxmlformats.org/officeDocument/2006/relationships/image" Target="../media/image33.png"/><Relationship Id="rId17" Type="http://schemas.openxmlformats.org/officeDocument/2006/relationships/tags" Target="../tags/tag388.xml"/><Relationship Id="rId16" Type="http://schemas.openxmlformats.org/officeDocument/2006/relationships/tags" Target="../tags/tag387.xml"/><Relationship Id="rId15" Type="http://schemas.openxmlformats.org/officeDocument/2006/relationships/tags" Target="../tags/tag386.xml"/><Relationship Id="rId14" Type="http://schemas.openxmlformats.org/officeDocument/2006/relationships/tags" Target="../tags/tag385.xml"/><Relationship Id="rId13" Type="http://schemas.openxmlformats.org/officeDocument/2006/relationships/tags" Target="../tags/tag384.xml"/><Relationship Id="rId12" Type="http://schemas.openxmlformats.org/officeDocument/2006/relationships/tags" Target="../tags/tag383.xml"/><Relationship Id="rId11" Type="http://schemas.openxmlformats.org/officeDocument/2006/relationships/tags" Target="../tags/tag382.xml"/><Relationship Id="rId10" Type="http://schemas.openxmlformats.org/officeDocument/2006/relationships/tags" Target="../tags/tag381.xml"/><Relationship Id="rId1" Type="http://schemas.openxmlformats.org/officeDocument/2006/relationships/tags" Target="../tags/tag372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396.xml"/><Relationship Id="rId8" Type="http://schemas.openxmlformats.org/officeDocument/2006/relationships/tags" Target="../tags/tag39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39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393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97.xml"/><Relationship Id="rId10" Type="http://schemas.openxmlformats.org/officeDocument/2006/relationships/image" Target="../media/image53.png"/><Relationship Id="rId1" Type="http://schemas.openxmlformats.org/officeDocument/2006/relationships/tags" Target="../tags/tag392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402.xml"/><Relationship Id="rId8" Type="http://schemas.openxmlformats.org/officeDocument/2006/relationships/tags" Target="../tags/tag401.xml"/><Relationship Id="rId7" Type="http://schemas.openxmlformats.org/officeDocument/2006/relationships/tags" Target="../tags/tag400.xml"/><Relationship Id="rId6" Type="http://schemas.openxmlformats.org/officeDocument/2006/relationships/tags" Target="../tags/tag399.xml"/><Relationship Id="rId5" Type="http://schemas.openxmlformats.org/officeDocument/2006/relationships/tags" Target="../tags/tag398.xml"/><Relationship Id="rId4" Type="http://schemas.openxmlformats.org/officeDocument/2006/relationships/image" Target="../media/image54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8" Type="http://schemas.openxmlformats.org/officeDocument/2006/relationships/notesSlide" Target="../notesSlides/notesSlide34.xml"/><Relationship Id="rId17" Type="http://schemas.openxmlformats.org/officeDocument/2006/relationships/slideLayout" Target="../slideLayouts/slideLayout6.xml"/><Relationship Id="rId16" Type="http://schemas.openxmlformats.org/officeDocument/2006/relationships/themeOverride" Target="../theme/themeOverride35.xml"/><Relationship Id="rId15" Type="http://schemas.openxmlformats.org/officeDocument/2006/relationships/tags" Target="../tags/tag408.xml"/><Relationship Id="rId14" Type="http://schemas.openxmlformats.org/officeDocument/2006/relationships/tags" Target="../tags/tag407.xml"/><Relationship Id="rId13" Type="http://schemas.openxmlformats.org/officeDocument/2006/relationships/tags" Target="../tags/tag406.xml"/><Relationship Id="rId12" Type="http://schemas.openxmlformats.org/officeDocument/2006/relationships/tags" Target="../tags/tag405.xml"/><Relationship Id="rId11" Type="http://schemas.openxmlformats.org/officeDocument/2006/relationships/tags" Target="../tags/tag404.xml"/><Relationship Id="rId10" Type="http://schemas.openxmlformats.org/officeDocument/2006/relationships/tags" Target="../tags/tag403.xml"/><Relationship Id="rId1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36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2.xml"/><Relationship Id="rId14" Type="http://schemas.openxmlformats.org/officeDocument/2006/relationships/themeOverride" Target="../theme/themeOverride5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tags" Target="../tags/tag18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16.png"/><Relationship Id="rId4" Type="http://schemas.openxmlformats.org/officeDocument/2006/relationships/tags" Target="../tags/tag202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15.png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211.xml"/><Relationship Id="rId15" Type="http://schemas.openxmlformats.org/officeDocument/2006/relationships/image" Target="../media/image25.png"/><Relationship Id="rId14" Type="http://schemas.openxmlformats.org/officeDocument/2006/relationships/tags" Target="../tags/tag210.xml"/><Relationship Id="rId13" Type="http://schemas.openxmlformats.org/officeDocument/2006/relationships/tags" Target="../tags/tag209.xml"/><Relationship Id="rId12" Type="http://schemas.openxmlformats.org/officeDocument/2006/relationships/tags" Target="../tags/tag208.xml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tags" Target="../tags/tag20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6.xml"/><Relationship Id="rId4" Type="http://schemas.openxmlformats.org/officeDocument/2006/relationships/tags" Target="../tags/tag21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4.xml"/><Relationship Id="rId5" Type="http://schemas.openxmlformats.org/officeDocument/2006/relationships/themeOverride" Target="../theme/themeOverride7.xml"/><Relationship Id="rId4" Type="http://schemas.openxmlformats.org/officeDocument/2006/relationships/tags" Target="../tags/tag215.xml"/><Relationship Id="rId3" Type="http://schemas.openxmlformats.org/officeDocument/2006/relationships/image" Target="../media/image29.png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23.xml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image" Target="../media/image30.png"/><Relationship Id="rId2" Type="http://schemas.openxmlformats.org/officeDocument/2006/relationships/tags" Target="../tags/tag217.xml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2.xml"/><Relationship Id="rId11" Type="http://schemas.openxmlformats.org/officeDocument/2006/relationships/themeOverride" Target="../theme/themeOverride8.xml"/><Relationship Id="rId10" Type="http://schemas.openxmlformats.org/officeDocument/2006/relationships/tags" Target="../tags/tag224.xml"/><Relationship Id="rId1" Type="http://schemas.openxmlformats.org/officeDocument/2006/relationships/tags" Target="../tags/tag2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77588" y="3854128"/>
            <a:ext cx="5636825" cy="398780"/>
            <a:chOff x="3791744" y="3224208"/>
            <a:chExt cx="5149212" cy="398780"/>
          </a:xfrm>
        </p:grpSpPr>
        <p:cxnSp>
          <p:nvCxnSpPr>
            <p:cNvPr id="6" name="直接连接符 5"/>
            <p:cNvCxnSpPr/>
            <p:nvPr>
              <p:custDataLst>
                <p:tags r:id="rId1"/>
              </p:custDataLst>
            </p:nvPr>
          </p:nvCxnSpPr>
          <p:spPr bwMode="auto">
            <a:xfrm>
              <a:off x="3791744" y="3463925"/>
              <a:ext cx="1050333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ED796F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7" name="直接连接符 6"/>
            <p:cNvCxnSpPr/>
            <p:nvPr>
              <p:custDataLst>
                <p:tags r:id="rId2"/>
              </p:custDataLst>
            </p:nvPr>
          </p:nvCxnSpPr>
          <p:spPr bwMode="auto">
            <a:xfrm flipH="1">
              <a:off x="7890623" y="3438525"/>
              <a:ext cx="1050333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ED796F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sp>
          <p:nvSpPr>
            <p:cNvPr id="8" name="文本框 7"/>
            <p:cNvSpPr txBox="1"/>
            <p:nvPr>
              <p:custDataLst>
                <p:tags r:id="rId3"/>
              </p:custDataLst>
            </p:nvPr>
          </p:nvSpPr>
          <p:spPr>
            <a:xfrm>
              <a:off x="4869198" y="3224208"/>
              <a:ext cx="2994303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小学教育专业</a:t>
              </a:r>
              <a:endParaRPr lang="zh-CN" altLang="en-US" sz="2000" spc="6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04175" y="4652504"/>
            <a:ext cx="3084583" cy="431349"/>
            <a:chOff x="4683312" y="1325555"/>
            <a:chExt cx="3084583" cy="431349"/>
          </a:xfrm>
        </p:grpSpPr>
        <p:sp>
          <p:nvSpPr>
            <p:cNvPr id="11" name="矩形: 圆角 10"/>
            <p:cNvSpPr/>
            <p:nvPr/>
          </p:nvSpPr>
          <p:spPr bwMode="auto">
            <a:xfrm>
              <a:off x="4708960" y="1325555"/>
              <a:ext cx="3058935" cy="431349"/>
            </a:xfrm>
            <a:prstGeom prst="roundRect">
              <a:avLst>
                <a:gd name="adj" fmla="val 50000"/>
              </a:avLst>
            </a:prstGeom>
            <a:solidFill>
              <a:srgbClr val="ED796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黑体" panose="02010609060101010101" charset="-122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rgbClr val="ED796F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4"/>
              </p:custDataLst>
            </p:nvPr>
          </p:nvSpPr>
          <p:spPr>
            <a:xfrm>
              <a:off x="4683312" y="1336202"/>
              <a:ext cx="298365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北京出版社</a:t>
              </a:r>
              <a:endParaRPr lang="zh-CN" altLang="en-US" sz="20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769338" y="2100144"/>
            <a:ext cx="8653325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宋体" panose="02010600030101010101" pitchFamily="2" charset="-122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400" kern="0" spc="-300" dirty="0">
                <a:ln w="38100">
                  <a:solidFill>
                    <a:srgbClr val="ED796F"/>
                  </a:solidFill>
                </a:ln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心理学</a:t>
            </a:r>
            <a:endParaRPr kumimoji="0" lang="zh-CN" altLang="en-US" sz="9400" kern="0" spc="-300" dirty="0">
              <a:ln w="38100">
                <a:solidFill>
                  <a:srgbClr val="ED796F"/>
                </a:solidFill>
              </a:ln>
              <a:solidFill>
                <a:schemeClr val="accent1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61715" y="1042670"/>
            <a:ext cx="5085715" cy="711200"/>
            <a:chOff x="5609" y="1642"/>
            <a:chExt cx="8009" cy="1120"/>
          </a:xfrm>
        </p:grpSpPr>
        <p:sp>
          <p:nvSpPr>
            <p:cNvPr id="2" name="矩形 1"/>
            <p:cNvSpPr/>
            <p:nvPr>
              <p:custDataLst>
                <p:tags r:id="rId5"/>
              </p:custDataLst>
            </p:nvPr>
          </p:nvSpPr>
          <p:spPr>
            <a:xfrm>
              <a:off x="7092" y="1766"/>
              <a:ext cx="6526" cy="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lt"/>
                </a:rPr>
                <a:t>“</a:t>
              </a:r>
              <a:r>
                <a:rPr lang="zh-CN" altLang="en-US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lt"/>
                </a:rPr>
                <a:t>十三五</a:t>
              </a:r>
              <a:r>
                <a:rPr lang="en-US" altLang="zh-CN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lt"/>
                </a:rPr>
                <a:t>”</a:t>
              </a:r>
              <a:r>
                <a:rPr lang="zh-CN" altLang="en-US" sz="2000" b="1" dirty="0">
                  <a:solidFill>
                    <a:schemeClr val="dk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lt"/>
                </a:rPr>
                <a:t>职业教育国家规划教材</a:t>
              </a:r>
              <a:endParaRPr lang="zh-CN" altLang="en-US" sz="20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endParaRPr>
            </a:p>
          </p:txBody>
        </p:sp>
        <p:pic>
          <p:nvPicPr>
            <p:cNvPr id="3" name="图片 2" descr="标识矢量图_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EFE">
                    <a:alpha val="100000"/>
                  </a:srgbClr>
                </a:clrFrom>
                <a:clrTo>
                  <a:srgbClr val="FF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09" y="1642"/>
              <a:ext cx="1265" cy="112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876300" y="2048510"/>
            <a:ext cx="10440000" cy="3960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675" y="605790"/>
            <a:ext cx="407289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一、情感的概述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532" y="20688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7335" y="3524250"/>
            <a:ext cx="9116695" cy="100838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noAutofit/>
          </a:bodyPr>
          <a:p>
            <a:pPr marL="0" lvl="0" indent="0">
              <a:lnSpc>
                <a:spcPct val="150000"/>
              </a:lnSpc>
              <a:buNone/>
              <a:defRPr/>
            </a:pP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．情感的概念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508000" algn="just" fontAlgn="auto">
              <a:lnSpc>
                <a:spcPct val="150000"/>
              </a:lnSpc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情感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是人对客观事物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是否符合需要、愿望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和观点而产生的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体验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537132" y="2586231"/>
            <a:ext cx="4320480" cy="596900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lvl="0"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（一）什么是情感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形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876300" y="2078990"/>
            <a:ext cx="10440000" cy="3960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5307" y="2258692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2181" y="2258990"/>
            <a:ext cx="6503417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876578" y="1042576"/>
            <a:ext cx="3390265" cy="596900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0" algn="ctr" fontAlgn="auto"/>
            <a:r>
              <a:rPr lang="zh-CN" altLang="en-US" sz="3200" b="1" dirty="0" smtClean="0">
                <a:solidFill>
                  <a:srgbClr val="C00000"/>
                </a:solidFill>
              </a:rPr>
              <a:t>讨   论  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876300" y="2078990"/>
            <a:ext cx="10440000" cy="3960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5307" y="2258692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圆角矩形 4"/>
          <p:cNvSpPr/>
          <p:nvPr/>
        </p:nvSpPr>
        <p:spPr>
          <a:xfrm>
            <a:off x="876578" y="1042576"/>
            <a:ext cx="3390265" cy="596900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0" algn="ctr" fontAlgn="auto"/>
            <a:r>
              <a:rPr lang="zh-CN" altLang="en-US" sz="3200" b="1" dirty="0" smtClean="0">
                <a:solidFill>
                  <a:srgbClr val="C00000"/>
                </a:solidFill>
              </a:rPr>
              <a:t>讨   论  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1047115" y="2258695"/>
          <a:ext cx="9513570" cy="3617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390650" y="545605"/>
            <a:ext cx="407289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2. 情感与认识过程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34" y="55076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lum/>
          </a:blip>
          <a:srcRect t="-589" b="8905"/>
          <a:stretch>
            <a:fillRect/>
          </a:stretch>
        </p:blipFill>
        <p:spPr bwMode="auto">
          <a:xfrm>
            <a:off x="1659255" y="2202180"/>
            <a:ext cx="8873490" cy="3610610"/>
          </a:xfrm>
          <a:prstGeom prst="roundRect">
            <a:avLst>
              <a:gd name="adj" fmla="val 5556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341755" y="780555"/>
            <a:ext cx="407289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3. 情感的功能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39" y="78571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256665" y="2308860"/>
            <a:ext cx="9678035" cy="3060065"/>
          </a:xfrm>
          <a:solidFill>
            <a:schemeClr val="bg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215900" rIns="215900" anchor="ctr" anchorCtr="0"/>
          <a:lstStyle/>
          <a:p>
            <a:pPr marL="457200" indent="-457200" fontAlgn="auto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情感具有调节行动和信号交际的功能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情感调节行动的功能指情感作为行动的动力，有发起和维持行为的作用。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情感起着信息交流的作用。情感的信号交际功能是通过表情实现的。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表情包括肢体表情、言语表情和面部表情。</a:t>
            </a:r>
            <a:r>
              <a:rPr lang="zh-CN" altLang="en-US" sz="20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dk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" name="图片 2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21" name="图片 20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57200" y="605482"/>
            <a:ext cx="11277600" cy="5644118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6879750" y="2649436"/>
            <a:ext cx="4077300" cy="155912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4000" b="1" i="0" kern="1200" cap="none" spc="300" normalizeH="0" noProof="0" dirty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肢体表情</a:t>
            </a:r>
            <a:endParaRPr kumimoji="0" lang="zh-CN" altLang="en-US" sz="4000" b="1" i="0" kern="1200" cap="none" spc="300" normalizeH="0" noProof="0" dirty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10087100" y="1253992"/>
            <a:ext cx="869950" cy="746935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rrowheads="1"/>
          </p:cNvPicPr>
          <p:nvPr/>
        </p:nvPicPr>
        <p:blipFill>
          <a:blip r:embed="rId12" cstate="print"/>
          <a:srcRect r="8854" b="3397"/>
          <a:stretch>
            <a:fillRect/>
          </a:stretch>
        </p:blipFill>
        <p:spPr bwMode="auto">
          <a:xfrm>
            <a:off x="457200" y="605790"/>
            <a:ext cx="5822315" cy="56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dk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" name="图片 2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21" name="图片 20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57200" y="605482"/>
            <a:ext cx="11277600" cy="5644118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6879750" y="2649436"/>
            <a:ext cx="4077300" cy="155912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4000" b="1" i="0" kern="1200" cap="none" spc="300" normalizeH="0" noProof="0" dirty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面部</a:t>
            </a:r>
            <a:r>
              <a:rPr kumimoji="0" lang="zh-CN" altLang="en-US" sz="4000" b="1" i="0" kern="1200" cap="none" spc="300" normalizeH="0" noProof="0" dirty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表情</a:t>
            </a:r>
            <a:endParaRPr kumimoji="0" lang="zh-CN" altLang="en-US" sz="4000" b="1" i="0" kern="1200" cap="none" spc="300" normalizeH="0" noProof="0" dirty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10087100" y="1253992"/>
            <a:ext cx="869950" cy="746935"/>
          </a:xfrm>
          <a:prstGeom prst="rect">
            <a:avLst/>
          </a:prstGeom>
        </p:spPr>
      </p:pic>
      <p:pic>
        <p:nvPicPr>
          <p:cNvPr id="1027" name="Picture 3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" y="605790"/>
            <a:ext cx="5821200" cy="56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dk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" name="图片 21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21" name="图片 20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457200" y="605482"/>
            <a:ext cx="11277600" cy="5644118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9"/>
            </p:custDataLst>
          </p:nvPr>
        </p:nvSpPr>
        <p:spPr>
          <a:xfrm>
            <a:off x="6879750" y="2649436"/>
            <a:ext cx="4077300" cy="155912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ctr" anchorCtr="1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kumimoji="0" lang="zh-CN" altLang="en-US" sz="4000" b="1" i="0" kern="1200" cap="none" spc="300" normalizeH="0" noProof="0" dirty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言语</a:t>
            </a:r>
            <a:r>
              <a:rPr kumimoji="0" lang="zh-CN" altLang="en-US" sz="4000" b="1" i="0" kern="1200" cap="none" spc="300" normalizeH="0" noProof="0" dirty="0">
                <a:ln w="3175">
                  <a:noFill/>
                  <a:prstDash val="dash"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表情</a:t>
            </a:r>
            <a:endParaRPr kumimoji="0" lang="zh-CN" altLang="en-US" sz="4000" b="1" i="0" kern="1200" cap="none" spc="300" normalizeH="0" noProof="0" dirty="0">
              <a:ln w="3175">
                <a:noFill/>
                <a:prstDash val="dash"/>
              </a:ln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10800000">
            <a:off x="10087100" y="1253992"/>
            <a:ext cx="869950" cy="7469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200" y="605790"/>
            <a:ext cx="5664835" cy="564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15390" y="2183130"/>
            <a:ext cx="4147820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试着用多种不同的语调说出下面的话，体会不同语气表达的不同意义。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“你来啦！”</a:t>
            </a:r>
            <a:endParaRPr lang="zh-CN" altLang="en-US" sz="2400"/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876300" y="2048510"/>
            <a:ext cx="10440000" cy="3960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675" y="605790"/>
            <a:ext cx="407289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一、情感的概述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4532" y="20688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圆角矩形 1"/>
          <p:cNvSpPr/>
          <p:nvPr/>
        </p:nvSpPr>
        <p:spPr>
          <a:xfrm>
            <a:off x="1537132" y="2586231"/>
            <a:ext cx="4320480" cy="596900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lvl="0"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（二）情感的种类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形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5" name="图示 4"/>
          <p:cNvGraphicFramePr/>
          <p:nvPr/>
        </p:nvGraphicFramePr>
        <p:xfrm>
          <a:off x="2500630" y="3508375"/>
          <a:ext cx="7190105" cy="2105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09675" y="550545"/>
            <a:ext cx="593598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1. 激情、心境、应激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793750" y="2962910"/>
            <a:ext cx="6767830" cy="2953385"/>
          </a:xfrm>
          <a:prstGeom prst="rect">
            <a:avLst/>
          </a:prstGeom>
        </p:spPr>
        <p:txBody>
          <a:bodyPr wrap="square">
            <a:spAutoFit/>
          </a:bodyPr>
          <a:p>
            <a:pPr marL="349250" indent="-34925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激情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是一种猛烈的、迅速爆发而时间短暂的情感状态。 </a:t>
            </a:r>
            <a:endParaRPr lang="zh-CN" altLang="en-US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9250" indent="-34925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激情具有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爆发性和冲动性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的特点。 </a:t>
            </a:r>
            <a:endParaRPr lang="zh-CN" altLang="en-US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9250" indent="-34925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激情的作用可分为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积极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消极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两种。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9250" indent="-34925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积极的激情可以成为人们投入行动的巨大动力，对学习、生活、工作具有重大意义；消极的激情具有很大的破坏性和危害性 。</a:t>
            </a:r>
            <a:endParaRPr lang="zh-CN" altLang="zh-CN" sz="2000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793750" y="2202180"/>
            <a:ext cx="44538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）激情</a:t>
            </a:r>
            <a:endParaRPr lang="zh-CN" altLang="zh-CN" sz="3000" b="1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84167" y="2872864"/>
            <a:ext cx="3090258" cy="2951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521075" y="437515"/>
            <a:ext cx="5149215" cy="1299845"/>
            <a:chOff x="3819073" y="1631929"/>
            <a:chExt cx="5149212" cy="1470025"/>
          </a:xfrm>
        </p:grpSpPr>
        <p:sp>
          <p:nvSpPr>
            <p:cNvPr id="14" name="Rectangle 2"/>
            <p:cNvSpPr txBox="1">
              <a:spLocks noChangeArrowheads="1"/>
            </p:cNvSpPr>
            <p:nvPr/>
          </p:nvSpPr>
          <p:spPr>
            <a:xfrm>
              <a:off x="4837618" y="1631929"/>
              <a:ext cx="2798358" cy="1470025"/>
            </a:xfrm>
            <a:prstGeom prst="rect">
              <a:avLst/>
            </a:prstGeom>
          </p:spPr>
          <p:txBody>
            <a:bodyPr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+mj-lt"/>
                  <a:ea typeface="+mj-ea"/>
                  <a:cs typeface="宋体" panose="02010600030101010101" pitchFamily="2" charset="-122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0" lang="zh-CN" altLang="en-US" sz="7200" b="1" kern="0" dirty="0">
                  <a:ln w="12700">
                    <a:noFill/>
                  </a:ln>
                  <a:solidFill>
                    <a:schemeClr val="accent1">
                      <a:lumMod val="2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目录</a:t>
              </a:r>
              <a:endParaRPr kumimoji="0" lang="zh-CN" altLang="en-US" sz="7200" b="1" kern="0" dirty="0">
                <a:ln w="12700">
                  <a:noFill/>
                </a:ln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819073" y="2344454"/>
              <a:ext cx="5149212" cy="25400"/>
              <a:chOff x="3791744" y="3438525"/>
              <a:chExt cx="5149212" cy="25400"/>
            </a:xfrm>
          </p:grpSpPr>
          <p:cxnSp>
            <p:nvCxnSpPr>
              <p:cNvPr id="17" name="直接连接符 16"/>
              <p:cNvCxnSpPr/>
              <p:nvPr>
                <p:custDataLst>
                  <p:tags r:id="rId1"/>
                </p:custDataLst>
              </p:nvPr>
            </p:nvCxnSpPr>
            <p:spPr bwMode="auto">
              <a:xfrm>
                <a:off x="3791744" y="3463925"/>
                <a:ext cx="1050333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ED796F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</p:cxnSp>
          <p:cxnSp>
            <p:nvCxnSpPr>
              <p:cNvPr id="18" name="直接连接符 17"/>
              <p:cNvCxnSpPr/>
              <p:nvPr>
                <p:custDataLst>
                  <p:tags r:id="rId2"/>
                </p:custDataLst>
              </p:nvPr>
            </p:nvCxnSpPr>
            <p:spPr bwMode="auto">
              <a:xfrm flipH="1">
                <a:off x="7890623" y="3438525"/>
                <a:ext cx="1050333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ED796F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</p:cxnSp>
        </p:grpSp>
      </p:grpSp>
      <p:grpSp>
        <p:nvGrpSpPr>
          <p:cNvPr id="6" name="组合 5"/>
          <p:cNvGrpSpPr/>
          <p:nvPr/>
        </p:nvGrpSpPr>
        <p:grpSpPr>
          <a:xfrm>
            <a:off x="1166495" y="4261485"/>
            <a:ext cx="4809400" cy="398780"/>
            <a:chOff x="2453" y="3739"/>
            <a:chExt cx="6264" cy="628"/>
          </a:xfrm>
        </p:grpSpPr>
        <p:sp>
          <p:nvSpPr>
            <p:cNvPr id="67" name="Rectangle 70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947" y="3739"/>
              <a:ext cx="4770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小学生的情感过程和意志过程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项目五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6495" y="2520315"/>
            <a:ext cx="4808583" cy="398780"/>
            <a:chOff x="2453" y="3739"/>
            <a:chExt cx="6263" cy="628"/>
          </a:xfrm>
        </p:grpSpPr>
        <p:sp>
          <p:nvSpPr>
            <p:cNvPr id="8" name="Rectangle 70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947" y="3739"/>
              <a:ext cx="476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小学生的感觉、知觉和注意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项目二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66495" y="3100705"/>
            <a:ext cx="4248150" cy="398780"/>
            <a:chOff x="2453" y="3739"/>
            <a:chExt cx="5533" cy="628"/>
          </a:xfrm>
        </p:grpSpPr>
        <p:sp>
          <p:nvSpPr>
            <p:cNvPr id="12" name="Rectangle 7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947" y="3739"/>
              <a:ext cx="403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小学生的记忆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项目三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6495" y="3681095"/>
            <a:ext cx="4248150" cy="398780"/>
            <a:chOff x="2453" y="3739"/>
            <a:chExt cx="5533" cy="628"/>
          </a:xfrm>
        </p:grpSpPr>
        <p:sp>
          <p:nvSpPr>
            <p:cNvPr id="20" name="Rectangle 70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947" y="3739"/>
              <a:ext cx="403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小学生的思维与想象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0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项目四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66495" y="1939925"/>
            <a:ext cx="4248150" cy="398780"/>
            <a:chOff x="2453" y="3739"/>
            <a:chExt cx="5533" cy="628"/>
          </a:xfrm>
        </p:grpSpPr>
        <p:sp>
          <p:nvSpPr>
            <p:cNvPr id="34" name="Rectangle 70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947" y="3739"/>
              <a:ext cx="403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绪论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2453" y="3739"/>
              <a:ext cx="149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项目一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34125" y="1939925"/>
            <a:ext cx="5071110" cy="398780"/>
            <a:chOff x="2453" y="3739"/>
            <a:chExt cx="7986" cy="628"/>
          </a:xfrm>
        </p:grpSpPr>
        <p:sp>
          <p:nvSpPr>
            <p:cNvPr id="40" name="Rectangle 70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947" y="3739"/>
              <a:ext cx="6492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小学生的自我意识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14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项目七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34125" y="2517775"/>
            <a:ext cx="5071110" cy="398780"/>
            <a:chOff x="2453" y="3739"/>
            <a:chExt cx="7986" cy="628"/>
          </a:xfrm>
        </p:grpSpPr>
        <p:sp>
          <p:nvSpPr>
            <p:cNvPr id="43" name="Rectangle 7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947" y="3739"/>
              <a:ext cx="6492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小学生的个性心理特征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>
              <p:custDataLst>
                <p:tags r:id="rId16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项目八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34125" y="3095625"/>
            <a:ext cx="5070475" cy="398780"/>
            <a:chOff x="2453" y="3739"/>
            <a:chExt cx="7985" cy="628"/>
          </a:xfrm>
        </p:grpSpPr>
        <p:sp>
          <p:nvSpPr>
            <p:cNvPr id="46" name="Rectangle 70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947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小学生的学习动机与学习迁移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>
              <p:custDataLst>
                <p:tags r:id="rId18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项目九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66495" y="4841875"/>
            <a:ext cx="5070475" cy="398780"/>
            <a:chOff x="2453" y="3739"/>
            <a:chExt cx="7985" cy="628"/>
          </a:xfrm>
        </p:grpSpPr>
        <p:sp>
          <p:nvSpPr>
            <p:cNvPr id="49" name="Rectangle 70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947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个性及小学生的个性倾向性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20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项目六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34125" y="3673475"/>
            <a:ext cx="5070475" cy="398780"/>
            <a:chOff x="2453" y="3739"/>
            <a:chExt cx="7985" cy="628"/>
          </a:xfrm>
        </p:grpSpPr>
        <p:sp>
          <p:nvSpPr>
            <p:cNvPr id="3" name="Rectangle 7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3947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小学生知识与技能的学习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22"/>
              </p:custDataLst>
            </p:nvPr>
          </p:nvSpPr>
          <p:spPr>
            <a:xfrm>
              <a:off x="2453" y="3739"/>
              <a:ext cx="1491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项目十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34125" y="4251325"/>
            <a:ext cx="5325745" cy="398780"/>
            <a:chOff x="2453" y="3739"/>
            <a:chExt cx="8387" cy="628"/>
          </a:xfrm>
        </p:grpSpPr>
        <p:sp>
          <p:nvSpPr>
            <p:cNvPr id="22" name="Rectangle 70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4349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问题解决与小学生创造性的培养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24"/>
              </p:custDataLst>
            </p:nvPr>
          </p:nvSpPr>
          <p:spPr>
            <a:xfrm>
              <a:off x="2453" y="3739"/>
              <a:ext cx="1892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项目十一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34125" y="4829175"/>
            <a:ext cx="5325745" cy="398780"/>
            <a:chOff x="2453" y="3739"/>
            <a:chExt cx="8387" cy="628"/>
          </a:xfrm>
        </p:grpSpPr>
        <p:sp>
          <p:nvSpPr>
            <p:cNvPr id="26" name="Rectangle 70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4349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小学生的品德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26"/>
              </p:custDataLst>
            </p:nvPr>
          </p:nvSpPr>
          <p:spPr>
            <a:xfrm>
              <a:off x="2453" y="3739"/>
              <a:ext cx="1892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项目十二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34125" y="5407025"/>
            <a:ext cx="5325745" cy="398780"/>
            <a:chOff x="2453" y="3739"/>
            <a:chExt cx="8387" cy="628"/>
          </a:xfrm>
        </p:grpSpPr>
        <p:sp>
          <p:nvSpPr>
            <p:cNvPr id="29" name="Rectangle 7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4349" y="3739"/>
              <a:ext cx="6491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313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313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313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noProof="1"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+mn-ea"/>
                  <a:sym typeface="+mn-lt"/>
                </a:rPr>
                <a:t>小学生的人际关系</a:t>
              </a:r>
              <a:endParaRPr lang="zh-CN" altLang="en-US" sz="2000" b="1" noProof="1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28"/>
              </p:custDataLst>
            </p:nvPr>
          </p:nvSpPr>
          <p:spPr>
            <a:xfrm>
              <a:off x="2453" y="3739"/>
              <a:ext cx="1892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000" b="1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项目十三</a:t>
              </a:r>
              <a:endParaRPr lang="zh-CN" altLang="en-US" sz="20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09675" y="550545"/>
            <a:ext cx="593598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1. 激情、心境、应激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247640" y="3005455"/>
            <a:ext cx="6279515" cy="2799715"/>
          </a:xfrm>
          <a:prstGeom prst="rect">
            <a:avLst/>
          </a:prstGeom>
        </p:spPr>
        <p:txBody>
          <a:bodyPr wrap="square">
            <a:spAutoFit/>
          </a:bodyPr>
          <a:p>
            <a:pPr marL="331470" indent="-33147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心境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是一种比较微弱、平静而持久的情感状态。 （人逢喜事精神爽）</a:t>
            </a:r>
            <a:endParaRPr lang="zh-CN" altLang="en-US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31470" indent="-33147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心境具有</a:t>
            </a: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渲染性和弥散性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的特点。 </a:t>
            </a:r>
            <a:endParaRPr lang="zh-CN" altLang="en-US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31470" indent="-33147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心境对生活、工作和学习的影响很大。良好的心境能使人处于欣喜状态，头脑清楚，提高活动效率；不良的心境使人厌烦消沉，会降低人们的活动效率。</a:t>
            </a:r>
            <a:endParaRPr lang="zh-CN" altLang="zh-CN" sz="2000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5247640" y="2202180"/>
            <a:ext cx="44538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）心境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18" name="Picture 2" descr="C:\Users\Administrator\Pictures\u=182853873,3888365007&amp;fm=26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750" y="2962910"/>
            <a:ext cx="4191000" cy="28854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09675" y="550545"/>
            <a:ext cx="593598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1. 激情、心境、应激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793750" y="2962910"/>
            <a:ext cx="6481445" cy="3074670"/>
          </a:xfrm>
          <a:prstGeom prst="rect">
            <a:avLst/>
          </a:prstGeom>
        </p:spPr>
        <p:txBody>
          <a:bodyPr wrap="square">
            <a:spAutoFit/>
          </a:bodyPr>
          <a:p>
            <a:pPr marL="349250" indent="-34925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AE1522"/>
              </a:buClr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应激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是在突然出现紧张情况时产生的情感状态</a:t>
            </a:r>
            <a:endParaRPr lang="zh-CN" altLang="en-US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9250" indent="-34925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AE1522"/>
              </a:buClr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应激状态下可能有两种表现：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20090" indent="-323850" algn="just" fontAlgn="auto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rgbClr val="AE1522"/>
              </a:buClr>
              <a:buFont typeface="Wingdings" panose="05000000000000000000" charset="0"/>
              <a:buChar char="ü"/>
            </a:pPr>
            <a:r>
              <a:rPr lang="zh-CN" altLang="en-US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一种使人的心理活动立即动员起来，保持旺盛的精力，使思想特别清楚、精确，使动作机敏、准确，推动人化险为夷、转危为安、摆脱困境；</a:t>
            </a:r>
            <a:endParaRPr lang="en-US" altLang="zh-CN" dirty="0" smtClean="0">
              <a:latin typeface="楷体" panose="02010609060101010101" charset="-122"/>
              <a:ea typeface="楷体" panose="02010609060101010101" charset="-122"/>
            </a:endParaRPr>
          </a:p>
          <a:p>
            <a:pPr marL="720090" indent="-323850" algn="just" fontAlgn="auto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rgbClr val="AE1522"/>
              </a:buClr>
              <a:buFont typeface="Wingdings" panose="05000000000000000000" charset="0"/>
              <a:buChar char="ü"/>
            </a:pPr>
            <a:r>
              <a:rPr lang="zh-CN" altLang="en-US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另一种表现是使人的活动处于抑制状态，注意和知觉范围缩小，手足失措、行动紊乱、做出不适宜的动作。</a:t>
            </a:r>
            <a:endParaRPr lang="zh-CN" altLang="zh-CN" kern="100" dirty="0">
              <a:solidFill>
                <a:schemeClr val="lt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793750" y="2202180"/>
            <a:ext cx="44538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应激</a:t>
            </a:r>
            <a:endParaRPr lang="zh-CN" altLang="zh-CN" sz="3000" b="1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92695" y="3187065"/>
            <a:ext cx="3793490" cy="262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876300" y="2048510"/>
            <a:ext cx="10440000" cy="3960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675" y="605790"/>
            <a:ext cx="407289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一、情感的概述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4532" y="20688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圆角矩形 1"/>
          <p:cNvSpPr/>
          <p:nvPr/>
        </p:nvSpPr>
        <p:spPr>
          <a:xfrm>
            <a:off x="1537132" y="2586231"/>
            <a:ext cx="4320480" cy="596900"/>
          </a:xfrm>
          <a:prstGeom prst="roundRect">
            <a:avLst/>
          </a:prstGeom>
          <a:solidFill>
            <a:schemeClr val="lt1">
              <a:alpha val="50000"/>
            </a:schemeClr>
          </a:solidFill>
          <a:ln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lvl="0"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（二）情感的种类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形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" name="图示 2"/>
          <p:cNvGraphicFramePr/>
          <p:nvPr/>
        </p:nvGraphicFramePr>
        <p:xfrm>
          <a:off x="2398395" y="3406140"/>
          <a:ext cx="7394575" cy="25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09675" y="550545"/>
            <a:ext cx="593598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道德感、理智感和美感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793750" y="2962910"/>
            <a:ext cx="6139815" cy="1966595"/>
          </a:xfrm>
          <a:prstGeom prst="rect">
            <a:avLst/>
          </a:prstGeom>
        </p:spPr>
        <p:txBody>
          <a:bodyPr wrap="square">
            <a:spAutoFit/>
          </a:bodyPr>
          <a:p>
            <a:pPr marL="431800" indent="-431800" algn="just" fontAlgn="auto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道德感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是关于人的言行是否符合一定的社会道德标准而产生的情感体验。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31800" indent="-431800" algn="just" fontAlgn="auto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道德感是品德结构中的一个重要成分，对人的行为有巨大的推动、控制和调节作用。它可以促使人们把自己的精力用于有益的活动，做出高尚的举动。</a:t>
            </a:r>
            <a:endParaRPr lang="zh-CN" altLang="zh-CN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793750" y="2202180"/>
            <a:ext cx="44538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）道德感</a:t>
            </a:r>
            <a:endParaRPr lang="zh-CN" altLang="zh-CN" sz="3000" b="1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C:\Users\Administrator\Pictures\微信图片_20200223103417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1880" y="2755265"/>
            <a:ext cx="3973195" cy="235712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7374890" y="5112385"/>
            <a:ext cx="4067810" cy="4356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342900" marR="0" lvl="0" indent="-342900" algn="l" defTabSz="914400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lang="zh-CN" altLang="en-US" sz="1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奋战在抗击冠状病毒性肺炎一线的医护人员</a:t>
            </a:r>
            <a:endParaRPr lang="zh-CN" altLang="en-US" sz="16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008380" y="3005455"/>
            <a:ext cx="9963150" cy="2091690"/>
          </a:xfrm>
          <a:prstGeom prst="rect">
            <a:avLst/>
          </a:prstGeom>
        </p:spPr>
        <p:txBody>
          <a:bodyPr wrap="square">
            <a:spAutoFit/>
          </a:bodyPr>
          <a:p>
            <a:pPr marL="431800" indent="-431800" algn="just" fontAlgn="auto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理智感是人在智力活动过程中发生的情感体验。是人们认识现实、掌握知识和追求真理的需要是否得到满足而产生的一种情感体验。 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31800" indent="-431800" algn="just" fontAlgn="auto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理智感对认识世界和改造世界的实践活动起着重要作用，只有在理智感的激励下，一个人才有可能不断地提高自己的求知欲，从而不懈地追求真理和坚决地维护真理。 </a:t>
            </a:r>
            <a:endParaRPr lang="zh-CN" altLang="zh-CN" sz="2000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1008380" y="2202180"/>
            <a:ext cx="86931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）理智感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209675" y="550545"/>
            <a:ext cx="593598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道德感、理智感和美感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793750" y="2962910"/>
            <a:ext cx="6204585" cy="2403475"/>
          </a:xfrm>
          <a:prstGeom prst="rect">
            <a:avLst/>
          </a:prstGeom>
        </p:spPr>
        <p:txBody>
          <a:bodyPr wrap="square">
            <a:spAutoFit/>
          </a:bodyPr>
          <a:p>
            <a:pPr marL="431800" indent="-43180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美感是人根据一定的审美标准对客观事物、艺术品以及人的道德行为的美学价值进行评价时所产生的情感体验。 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31800" indent="-431800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美感使人精神振奋、积极乐观、心情愉快，还可以丰富人的心理生活。美感给人增加生活的情趣，帮助人们以美丑的评价去赞扬美好的事物和心灵，蔑视与鞭笞丑陋和粗野的行为。 </a:t>
            </a:r>
            <a:endParaRPr lang="zh-CN" altLang="zh-CN" kern="100" dirty="0">
              <a:solidFill>
                <a:schemeClr val="lt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793750" y="2202180"/>
            <a:ext cx="44538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）美感 </a:t>
            </a:r>
            <a:endParaRPr lang="zh-CN" altLang="zh-CN" sz="3000" b="1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209675" y="550545"/>
            <a:ext cx="593598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3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道德感、理智感和美感</a:t>
            </a:r>
            <a:endParaRPr lang="zh-CN" altLang="en-US" sz="36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050" name="Picture 2" descr="C:\Users\Administrator\Pictures\u=20589309,1276524695&amp;fm=26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9345" y="2342515"/>
            <a:ext cx="3681730" cy="2704465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7829550" y="5046980"/>
            <a:ext cx="29413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最美妈妈吴菊萍徒手接孩子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09675" y="550685"/>
            <a:ext cx="6779895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二、小学生情感的发展与培养</a:t>
            </a:r>
            <a:endParaRPr lang="zh-CN" altLang="en-US" sz="3600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0534" y="94682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2317" y="1467482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内容占位符 3"/>
          <p:cNvSpPr txBox="1">
            <a:spLocks noGrp="1"/>
          </p:cNvSpPr>
          <p:nvPr>
            <p:ph idx="1"/>
          </p:nvPr>
        </p:nvSpPr>
        <p:spPr>
          <a:xfrm>
            <a:off x="1209472" y="1637690"/>
            <a:ext cx="3672408" cy="576064"/>
          </a:xfrm>
          <a:prstGeom prst="roundRect">
            <a:avLst/>
          </a:prstGeom>
          <a:solidFill>
            <a:schemeClr val="lt1">
              <a:alpha val="50000"/>
            </a:schemeClr>
          </a:solidFill>
          <a:ln w="25400" cap="flat" cmpd="sng" algn="ctr">
            <a:solidFill>
              <a:schemeClr val="accent5"/>
            </a:solidFill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rtlCol="0" anchor="ctr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（一）小学生情感的发展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737610" y="2496820"/>
            <a:ext cx="4716780" cy="3940810"/>
            <a:chOff x="7513" y="2674"/>
            <a:chExt cx="9245" cy="7540"/>
          </a:xfrm>
        </p:grpSpPr>
        <p:grpSp>
          <p:nvGrpSpPr>
            <p:cNvPr id="26" name="组合 25"/>
            <p:cNvGrpSpPr/>
            <p:nvPr/>
          </p:nvGrpSpPr>
          <p:grpSpPr>
            <a:xfrm>
              <a:off x="7533" y="2674"/>
              <a:ext cx="4468" cy="3617"/>
              <a:chOff x="7514" y="2693"/>
              <a:chExt cx="4468" cy="3617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514" y="2693"/>
                <a:ext cx="3082" cy="246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195" rIns="179705" rtlCol="0" anchor="ctr"/>
              <a:p>
                <a:pPr marL="0" lvl="1" algn="l"/>
                <a:r>
                  <a:rPr lang="zh-CN" altLang="en-US" sz="1600" b="1" dirty="0" smtClean="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情感的稳定性逐渐增强，境遇性减少，自觉性提高。</a:t>
                </a:r>
                <a:endParaRPr lang="zh-CN" altLang="en-US" sz="1600" b="1" dirty="0" smtClean="0">
                  <a:solidFill>
                    <a:schemeClr val="tx1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" name="剪去单角的矩形 1"/>
              <p:cNvSpPr/>
              <p:nvPr/>
            </p:nvSpPr>
            <p:spPr>
              <a:xfrm flipH="1">
                <a:off x="9474" y="4051"/>
                <a:ext cx="2508" cy="2259"/>
              </a:xfrm>
              <a:prstGeom prst="snip1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60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9626" y="4716"/>
                <a:ext cx="2204" cy="106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lvl="0" algn="ctr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 smtClean="0">
                    <a:ea typeface="+mn-lt"/>
                    <a:sym typeface="+mn-ea"/>
                  </a:rPr>
                  <a:t>情感稳定性的发展</a:t>
                </a:r>
                <a:endParaRPr lang="zh-CN" altLang="en-US" sz="1600" dirty="0" smtClean="0">
                  <a:ea typeface="+mn-lt"/>
                  <a:sym typeface="+mn-ea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2296" y="2674"/>
              <a:ext cx="4462" cy="3617"/>
              <a:chOff x="12334" y="2674"/>
              <a:chExt cx="4462" cy="3617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13714" y="2674"/>
                <a:ext cx="3082" cy="246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79705" rIns="71755" rtlCol="0" anchor="ctr"/>
              <a:p>
                <a:pPr algn="r"/>
                <a:r>
                  <a:rPr lang="zh-CN" altLang="en-US" sz="1600" b="1" dirty="0" smtClean="0">
                    <a:solidFill>
                      <a:schemeClr val="dk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冲动性减少，控制调节能力逐渐发展起来。</a:t>
                </a:r>
                <a:endParaRPr lang="zh-CN" altLang="en-US" sz="1600" b="1" dirty="0" smtClean="0">
                  <a:solidFill>
                    <a:schemeClr val="dk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" name="剪去单角的矩形 2"/>
              <p:cNvSpPr/>
              <p:nvPr/>
            </p:nvSpPr>
            <p:spPr>
              <a:xfrm>
                <a:off x="12334" y="4032"/>
                <a:ext cx="2508" cy="2259"/>
              </a:xfrm>
              <a:prstGeom prst="snip1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60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2572" y="4669"/>
                <a:ext cx="2031" cy="11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lvl="0" algn="ctr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 smtClean="0">
                    <a:ea typeface="+mn-lt"/>
                    <a:sym typeface="+mn-ea"/>
                  </a:rPr>
                  <a:t>情感可控性的发展</a:t>
                </a:r>
                <a:endParaRPr lang="zh-CN" altLang="en-US" sz="1600" dirty="0" smtClean="0">
                  <a:ea typeface="+mn-lt"/>
                  <a:sym typeface="+mn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7513" y="6634"/>
              <a:ext cx="4488" cy="3580"/>
              <a:chOff x="7513" y="6653"/>
              <a:chExt cx="4488" cy="358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7513" y="7764"/>
                <a:ext cx="3082" cy="246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7950" rIns="252095" rtlCol="0" anchor="ctr"/>
              <a:p>
                <a:pPr marL="0" lvl="1" algn="l"/>
                <a:r>
                  <a:rPr lang="zh-CN" altLang="en-US" sz="1600" b="1" dirty="0" smtClean="0">
                    <a:solidFill>
                      <a:schemeClr val="dk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情感的社会性日益深刻。</a:t>
                </a:r>
                <a:endParaRPr lang="zh-CN" altLang="en-US" sz="1600" b="1" dirty="0" smtClean="0">
                  <a:solidFill>
                    <a:schemeClr val="dk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4" name="剪去单角的矩形 3"/>
              <p:cNvSpPr/>
              <p:nvPr/>
            </p:nvSpPr>
            <p:spPr>
              <a:xfrm flipH="1" flipV="1">
                <a:off x="9493" y="6653"/>
                <a:ext cx="2508" cy="2259"/>
              </a:xfrm>
              <a:prstGeom prst="snip1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60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9645" y="7088"/>
                <a:ext cx="2356" cy="11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lvl="0" algn="ctr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 smtClean="0">
                    <a:ea typeface="+mn-lt"/>
                    <a:sym typeface="+mn-ea"/>
                  </a:rPr>
                  <a:t>情感深刻性的发展</a:t>
                </a:r>
                <a:endParaRPr lang="zh-CN" altLang="en-US" sz="1600" dirty="0" smtClean="0">
                  <a:ea typeface="+mn-lt"/>
                  <a:sym typeface="+mn-ea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2296" y="6634"/>
              <a:ext cx="4442" cy="3580"/>
              <a:chOff x="12296" y="6634"/>
              <a:chExt cx="4442" cy="358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3656" y="7745"/>
                <a:ext cx="3082" cy="2469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79705" rIns="179705" rtlCol="0" anchor="ctr"/>
              <a:p>
                <a:pPr marL="0" lvl="1" algn="r"/>
                <a:r>
                  <a:rPr lang="zh-CN" altLang="en-US" sz="1600" b="1" dirty="0" smtClean="0">
                    <a:solidFill>
                      <a:schemeClr val="dk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情感的内容不断扩大与加深。</a:t>
                </a:r>
                <a:endParaRPr lang="zh-CN" altLang="en-US" sz="1600" b="1" dirty="0" smtClean="0">
                  <a:solidFill>
                    <a:schemeClr val="dk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8" name="剪去单角的矩形 7"/>
              <p:cNvSpPr/>
              <p:nvPr/>
            </p:nvSpPr>
            <p:spPr>
              <a:xfrm flipV="1">
                <a:off x="12296" y="6634"/>
                <a:ext cx="2508" cy="2259"/>
              </a:xfrm>
              <a:prstGeom prst="snip1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60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2296" y="6960"/>
                <a:ext cx="2269" cy="11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lvl="0" algn="ctr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 smtClean="0">
                    <a:ea typeface="+mn-lt"/>
                    <a:sym typeface="+mn-ea"/>
                  </a:rPr>
                  <a:t>情感丰富性的发展</a:t>
                </a:r>
                <a:endParaRPr lang="zh-CN" altLang="en-US" sz="1600" dirty="0" smtClean="0">
                  <a:ea typeface="+mn-lt"/>
                  <a:sym typeface="+mn-ea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732" y="6053"/>
              <a:ext cx="850" cy="850"/>
              <a:chOff x="11702" y="5992"/>
              <a:chExt cx="850" cy="850"/>
            </a:xfrm>
          </p:grpSpPr>
          <p:sp>
            <p:nvSpPr>
              <p:cNvPr id="23" name="空心弧 22"/>
              <p:cNvSpPr/>
              <p:nvPr/>
            </p:nvSpPr>
            <p:spPr>
              <a:xfrm rot="19260000">
                <a:off x="11702" y="5992"/>
                <a:ext cx="850" cy="850"/>
              </a:xfrm>
              <a:prstGeom prst="blockArc">
                <a:avLst/>
              </a:prstGeom>
              <a:solidFill>
                <a:schemeClr val="bg2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空心弧 23"/>
              <p:cNvSpPr/>
              <p:nvPr/>
            </p:nvSpPr>
            <p:spPr>
              <a:xfrm rot="19260000" flipV="1">
                <a:off x="11702" y="5992"/>
                <a:ext cx="850" cy="850"/>
              </a:xfrm>
              <a:prstGeom prst="blockArc">
                <a:avLst/>
              </a:prstGeom>
              <a:solidFill>
                <a:schemeClr val="bg2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600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857" name="Group 14857"/>
          <p:cNvGrpSpPr/>
          <p:nvPr>
            <p:custDataLst>
              <p:tags r:id="rId1"/>
            </p:custDataLst>
          </p:nvPr>
        </p:nvGrpSpPr>
        <p:grpSpPr>
          <a:xfrm>
            <a:off x="915244" y="1323879"/>
            <a:ext cx="4696095" cy="4912965"/>
            <a:chOff x="0" y="0"/>
            <a:chExt cx="5009165" cy="5240493"/>
          </a:xfrm>
        </p:grpSpPr>
        <p:sp>
          <p:nvSpPr>
            <p:cNvPr id="14855" name="Shape 14855"/>
            <p:cNvSpPr/>
            <p:nvPr>
              <p:custDataLst>
                <p:tags r:id="rId2"/>
              </p:custDataLst>
            </p:nvPr>
          </p:nvSpPr>
          <p:spPr>
            <a:xfrm flipH="1">
              <a:off x="0" y="0"/>
              <a:ext cx="5009166" cy="524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5" y="0"/>
                  </a:moveTo>
                  <a:lnTo>
                    <a:pt x="0" y="21600"/>
                  </a:lnTo>
                  <a:lnTo>
                    <a:pt x="21600" y="17462"/>
                  </a:lnTo>
                </a:path>
              </a:pathLst>
            </a:custGeom>
            <a:noFill/>
            <a:ln w="25400" cap="flat">
              <a:solidFill>
                <a:srgbClr val="FFFFFF">
                  <a:lumMod val="75000"/>
                </a:srgbClr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7625" tIns="47625" rIns="47625" bIns="47625" numCol="1" anchor="ctr">
              <a:noAutofit/>
            </a:bodyPr>
            <a:p>
              <a:pPr defTabSz="457200"/>
              <a:endParaRPr sz="4690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856" name="Shape 14856"/>
            <p:cNvSpPr/>
            <p:nvPr>
              <p:custDataLst>
                <p:tags r:id="rId3"/>
              </p:custDataLst>
            </p:nvPr>
          </p:nvSpPr>
          <p:spPr>
            <a:xfrm flipH="1" flipV="1">
              <a:off x="628802" y="1839579"/>
              <a:ext cx="4374315" cy="3389096"/>
            </a:xfrm>
            <a:prstGeom prst="line">
              <a:avLst/>
            </a:prstGeom>
            <a:noFill/>
            <a:ln w="25400" cap="flat">
              <a:solidFill>
                <a:srgbClr val="FFFFFF">
                  <a:lumMod val="75000"/>
                </a:srgbClr>
              </a:solidFill>
              <a:custDash>
                <a:ds d="200000" sp="200000"/>
              </a:custDash>
              <a:miter lim="400000"/>
              <a:headEnd type="oval" w="med" len="med"/>
            </a:ln>
            <a:effectLst/>
          </p:spPr>
          <p:txBody>
            <a:bodyPr wrap="square" lIns="47625" tIns="47625" rIns="47625" bIns="47625" numCol="1" anchor="ctr">
              <a:noAutofit/>
            </a:bodyPr>
            <a:p>
              <a:pPr defTabSz="457200"/>
              <a:endParaRPr sz="4690">
                <a:solidFill>
                  <a:srgbClr val="22222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858" name="Shape 14858"/>
          <p:cNvSpPr/>
          <p:nvPr>
            <p:custDataLst>
              <p:tags r:id="rId4"/>
            </p:custDataLst>
          </p:nvPr>
        </p:nvSpPr>
        <p:spPr>
          <a:xfrm flipH="1">
            <a:off x="922024" y="1337438"/>
            <a:ext cx="2262357" cy="3927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FFC00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69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60" name="Shape 14860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flipH="1">
            <a:off x="2049650" y="2529247"/>
            <a:ext cx="1728000" cy="2999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rgbClr val="00B05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69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61" name="Shape 14861"/>
          <p:cNvSpPr/>
          <p:nvPr>
            <p:custDataLst>
              <p:tags r:id="rId6"/>
            </p:custDataLst>
          </p:nvPr>
        </p:nvSpPr>
        <p:spPr>
          <a:xfrm flipH="1">
            <a:off x="3246113" y="3769489"/>
            <a:ext cx="1126771" cy="1956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8" h="21600" extrusionOk="0">
                <a:moveTo>
                  <a:pt x="0" y="0"/>
                </a:moveTo>
                <a:lnTo>
                  <a:pt x="0" y="16506"/>
                </a:lnTo>
                <a:lnTo>
                  <a:pt x="21558" y="21600"/>
                </a:lnTo>
                <a:cubicBezTo>
                  <a:pt x="21600" y="15221"/>
                  <a:pt x="17409" y="8834"/>
                  <a:pt x="8975" y="3966"/>
                </a:cubicBezTo>
                <a:cubicBezTo>
                  <a:pt x="6234" y="2384"/>
                  <a:pt x="3207" y="1065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p>
            <a:pPr defTabSz="457200"/>
            <a:endParaRPr sz="4690">
              <a:solidFill>
                <a:srgbClr val="22222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519437" y="3086989"/>
            <a:ext cx="6261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defTabSz="457200"/>
            <a:r>
              <a:rPr kumimoji="1" lang="en-US" altLang="zh-CN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kumimoji="1"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2598964" y="3859386"/>
            <a:ext cx="670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kumimoji="1"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3565244" y="4637124"/>
            <a:ext cx="670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457200"/>
            <a:r>
              <a:rPr kumimoji="1" lang="en-US" altLang="zh-CN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kumimoji="1"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95595" y="1972310"/>
            <a:ext cx="4944110" cy="899160"/>
            <a:chOff x="8497" y="3106"/>
            <a:chExt cx="7786" cy="1416"/>
          </a:xfrm>
        </p:grpSpPr>
        <p:sp>
          <p:nvSpPr>
            <p:cNvPr id="7" name="矩形 6"/>
            <p:cNvSpPr/>
            <p:nvPr>
              <p:custDataLst>
                <p:tags r:id="rId10"/>
              </p:custDataLst>
            </p:nvPr>
          </p:nvSpPr>
          <p:spPr>
            <a:xfrm>
              <a:off x="8497" y="3106"/>
              <a:ext cx="7787" cy="14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defTabSz="457200"/>
              <a:endParaRPr kumimoji="1"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6" name="直线连接符 5"/>
            <p:cNvCxnSpPr/>
            <p:nvPr>
              <p:custDataLst>
                <p:tags r:id="rId11"/>
              </p:custDataLst>
            </p:nvPr>
          </p:nvCxnSpPr>
          <p:spPr>
            <a:xfrm>
              <a:off x="8497" y="3106"/>
              <a:ext cx="0" cy="1417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  <p:sp>
          <p:nvSpPr>
            <p:cNvPr id="40" name="文本框 39"/>
            <p:cNvSpPr txBox="1"/>
            <p:nvPr>
              <p:custDataLst>
                <p:tags r:id="rId12"/>
              </p:custDataLst>
            </p:nvPr>
          </p:nvSpPr>
          <p:spPr>
            <a:xfrm>
              <a:off x="8652" y="3322"/>
              <a:ext cx="7631" cy="985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b="1" dirty="0" smtClean="0">
                  <a:solidFill>
                    <a:srgbClr val="00006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提高学生的认识能力，促进其情感的发展</a:t>
              </a:r>
              <a:endParaRPr lang="zh-CN" altLang="en-US" sz="2000" spc="1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13755" y="3183890"/>
            <a:ext cx="4944110" cy="899160"/>
            <a:chOff x="9313" y="5464"/>
            <a:chExt cx="7786" cy="1416"/>
          </a:xfrm>
        </p:grpSpPr>
        <p:sp>
          <p:nvSpPr>
            <p:cNvPr id="27" name="矩形 26"/>
            <p:cNvSpPr/>
            <p:nvPr>
              <p:custDataLst>
                <p:tags r:id="rId13"/>
              </p:custDataLst>
            </p:nvPr>
          </p:nvSpPr>
          <p:spPr>
            <a:xfrm>
              <a:off x="9313" y="5464"/>
              <a:ext cx="7787" cy="1417"/>
            </a:xfrm>
            <a:prstGeom prst="rect">
              <a:avLst/>
            </a:prstGeom>
            <a:solidFill>
              <a:srgbClr val="95D955">
                <a:alpha val="56000"/>
              </a:srgbClr>
            </a:solidFill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defTabSz="457200"/>
              <a:endParaRPr kumimoji="1"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0" name="直线连接符 29"/>
            <p:cNvCxnSpPr/>
            <p:nvPr>
              <p:custDataLst>
                <p:tags r:id="rId14"/>
              </p:custDataLst>
            </p:nvPr>
          </p:nvCxnSpPr>
          <p:spPr>
            <a:xfrm>
              <a:off x="9313" y="5464"/>
              <a:ext cx="0" cy="141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  <p:sp>
          <p:nvSpPr>
            <p:cNvPr id="41" name="文本框 40"/>
            <p:cNvSpPr txBox="1"/>
            <p:nvPr>
              <p:custDataLst>
                <p:tags r:id="rId15"/>
              </p:custDataLst>
            </p:nvPr>
          </p:nvSpPr>
          <p:spPr>
            <a:xfrm>
              <a:off x="9391" y="5553"/>
              <a:ext cx="7631" cy="124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b="1" dirty="0" smtClean="0">
                  <a:solidFill>
                    <a:srgbClr val="00006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创设情境，陶冶学生的情感</a:t>
              </a:r>
              <a:endParaRPr lang="zh-CN" altLang="en-US" sz="2000" spc="1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32550" y="4395470"/>
            <a:ext cx="4944110" cy="899160"/>
            <a:chOff x="10130" y="7662"/>
            <a:chExt cx="7786" cy="1416"/>
          </a:xfrm>
        </p:grpSpPr>
        <p:sp>
          <p:nvSpPr>
            <p:cNvPr id="32" name="矩形 31"/>
            <p:cNvSpPr/>
            <p:nvPr>
              <p:custDataLst>
                <p:tags r:id="rId16"/>
              </p:custDataLst>
            </p:nvPr>
          </p:nvSpPr>
          <p:spPr>
            <a:xfrm>
              <a:off x="10130" y="7662"/>
              <a:ext cx="7787" cy="1417"/>
            </a:xfrm>
            <a:prstGeom prst="rect">
              <a:avLst/>
            </a:prstGeom>
            <a:solidFill>
              <a:srgbClr val="EAFF00">
                <a:alpha val="53000"/>
              </a:srgbClr>
            </a:solidFill>
            <a:ln>
              <a:noFill/>
            </a:ln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defTabSz="457200"/>
              <a:endParaRPr kumimoji="1"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35" name="直线连接符 34"/>
            <p:cNvCxnSpPr/>
            <p:nvPr>
              <p:custDataLst>
                <p:tags r:id="rId17"/>
              </p:custDataLst>
            </p:nvPr>
          </p:nvCxnSpPr>
          <p:spPr>
            <a:xfrm>
              <a:off x="10130" y="7662"/>
              <a:ext cx="0" cy="1417"/>
            </a:xfrm>
            <a:prstGeom prst="line">
              <a:avLst/>
            </a:prstGeom>
            <a:ln w="25400">
              <a:solidFill>
                <a:srgbClr val="FFC000"/>
              </a:solidFill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  <p:sp>
          <p:nvSpPr>
            <p:cNvPr id="42" name="文本框 41"/>
            <p:cNvSpPr txBox="1"/>
            <p:nvPr>
              <p:custDataLst>
                <p:tags r:id="rId18"/>
              </p:custDataLst>
            </p:nvPr>
          </p:nvSpPr>
          <p:spPr>
            <a:xfrm>
              <a:off x="10208" y="7750"/>
              <a:ext cx="7631" cy="124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>
                <a:lnSpc>
                  <a:spcPct val="100000"/>
                </a:lnSpc>
              </a:pPr>
              <a:r>
                <a:rPr lang="zh-CN" altLang="en-US" sz="2000" b="1" dirty="0" smtClean="0">
                  <a:solidFill>
                    <a:srgbClr val="00006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在教育、教学中正确地运用移情</a:t>
              </a:r>
              <a:endParaRPr lang="zh-CN" altLang="en-US" sz="2000" spc="1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246120" y="729755"/>
            <a:ext cx="677989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</a:pPr>
            <a:r>
              <a:rPr lang="zh-CN" altLang="en-US" sz="28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（二）小学生情感的培养</a:t>
            </a:r>
            <a:endParaRPr lang="zh-CN" altLang="en-US" sz="2800" noProof="0" dirty="0" smtClean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32550" y="5528945"/>
            <a:ext cx="5111115" cy="83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移情是指人们在察觉他人情感时自己也体验到的与之相同的情感。</a:t>
            </a:r>
            <a:endParaRPr lang="zh-CN" altLang="en-US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 descr="C:\Users\Administrator\Pictures\b1057832867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print"/>
          <a:srcRect b="2170"/>
          <a:stretch>
            <a:fillRect/>
          </a:stretch>
        </p:blipFill>
        <p:spPr bwMode="auto">
          <a:xfrm>
            <a:off x="1544320" y="369570"/>
            <a:ext cx="4572000" cy="5545455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9820" y="3040380"/>
            <a:ext cx="4284980" cy="287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Administrator\Pictures\bfe6985b3cf7447ab867187cef42ddf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9820" y="318135"/>
            <a:ext cx="4276725" cy="2657475"/>
          </a:xfrm>
          <a:prstGeom prst="rect">
            <a:avLst/>
          </a:prstGeom>
          <a:noFill/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5" t="3299" r="3909" b="9157"/>
          <a:stretch>
            <a:fillRect/>
          </a:stretch>
        </p:blipFill>
        <p:spPr>
          <a:xfrm rot="20879545">
            <a:off x="445770" y="3512185"/>
            <a:ext cx="2948305" cy="299212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0" t="11008" r="8926" b="13822"/>
          <a:stretch>
            <a:fillRect/>
          </a:stretch>
        </p:blipFill>
        <p:spPr>
          <a:xfrm>
            <a:off x="9230995" y="3641725"/>
            <a:ext cx="2809240" cy="28835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2250440" y="418465"/>
            <a:ext cx="7691120" cy="4248785"/>
            <a:chOff x="58899" y="1564448"/>
            <a:chExt cx="6858000" cy="396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52" b="21429"/>
            <a:stretch>
              <a:fillRect/>
            </a:stretch>
          </p:blipFill>
          <p:spPr>
            <a:xfrm>
              <a:off x="58899" y="1564448"/>
              <a:ext cx="6858000" cy="396000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326953" y="4240154"/>
              <a:ext cx="4320000" cy="65871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zh-CN" altLang="en-US" sz="4000" dirty="0">
                  <a:ln w="12700">
                    <a:solidFill>
                      <a:srgbClr val="3E270A"/>
                    </a:solidFill>
                  </a:ln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小学生的意志过程</a:t>
              </a:r>
              <a:endParaRPr lang="zh-CN" altLang="en-US" sz="4000" dirty="0">
                <a:ln w="12700">
                  <a:solidFill>
                    <a:srgbClr val="3E270A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1707121" y="3092873"/>
              <a:ext cx="3420000" cy="658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000" b="1" spc="600" dirty="0">
                  <a:ln w="6600">
                    <a:solidFill>
                      <a:schemeClr val="dk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任务二</a:t>
              </a:r>
              <a:endParaRPr lang="zh-CN" altLang="en-US" sz="4000" b="1" spc="600" dirty="0">
                <a:ln w="6600">
                  <a:solidFill>
                    <a:schemeClr val="dk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565083" y="3315970"/>
            <a:ext cx="706183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spc="300" dirty="0">
                <a:solidFill>
                  <a:srgbClr val="ED796F"/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小学生的情感过程和意志过程</a:t>
            </a:r>
            <a:endParaRPr lang="zh-CN" altLang="en-US" sz="6000" spc="300" dirty="0">
              <a:solidFill>
                <a:srgbClr val="ED796F"/>
              </a:solidFill>
              <a:effectLst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4639945" y="2199707"/>
            <a:ext cx="291211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6262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项目五</a:t>
            </a:r>
            <a:endParaRPr lang="zh-CN" altLang="en-US" sz="48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440" y="4823527"/>
            <a:ext cx="2034540" cy="203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>
            <p:custDataLst>
              <p:tags r:id="rId1"/>
            </p:custDataLst>
          </p:nvPr>
        </p:nvSpPr>
        <p:spPr bwMode="auto">
          <a:xfrm>
            <a:off x="6336030" y="2148205"/>
            <a:ext cx="446659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1. 理解意志的概念。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2. 明确意志与情感、认识之间的关系。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3. 掌握小学生意志发展的特征、正确把握意志与意志行动的概念。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4. 理解意志行动所包含的两个主要阶段，掌握小学生意志的培养方法。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2" name="矩形 61"/>
          <p:cNvSpPr/>
          <p:nvPr>
            <p:custDataLst>
              <p:tags r:id="rId2"/>
            </p:custDataLst>
          </p:nvPr>
        </p:nvSpPr>
        <p:spPr bwMode="auto">
          <a:xfrm>
            <a:off x="6336030" y="5106035"/>
            <a:ext cx="446659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rPr>
              <a:t>收集名人磨炼意志力的小故事，召开主题班会，结合名人谈如何培养小学生的意志。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3"/>
          <a:stretch>
            <a:fillRect/>
          </a:stretch>
        </p:blipFill>
        <p:spPr>
          <a:xfrm>
            <a:off x="735965" y="1076325"/>
            <a:ext cx="5168900" cy="470535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396990" y="4640580"/>
            <a:ext cx="1466215" cy="429895"/>
          </a:xfrm>
          <a:prstGeom prst="rect">
            <a:avLst/>
          </a:prstGeom>
          <a:solidFill>
            <a:srgbClr val="B1CD5E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学习任务</a:t>
            </a:r>
            <a:endParaRPr lang="zh-CN" altLang="en-US" sz="2200" b="1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96990" y="1671955"/>
            <a:ext cx="1466215" cy="429895"/>
          </a:xfrm>
          <a:prstGeom prst="rect">
            <a:avLst/>
          </a:prstGeom>
          <a:solidFill>
            <a:srgbClr val="FF8A86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教学目标</a:t>
            </a:r>
            <a:endParaRPr lang="zh-CN" altLang="en-US" sz="22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62" grpId="0"/>
      <p:bldP spid="16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688975" y="716915"/>
            <a:ext cx="10821035" cy="54248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4460" y="830580"/>
            <a:ext cx="1751965" cy="5097780"/>
            <a:chOff x="14795" y="-27"/>
            <a:chExt cx="2759" cy="8028"/>
          </a:xfrm>
        </p:grpSpPr>
        <p:sp>
          <p:nvSpPr>
            <p:cNvPr id="14" name="矩形 13"/>
            <p:cNvSpPr/>
            <p:nvPr>
              <p:custDataLst>
                <p:tags r:id="rId2"/>
              </p:custDataLst>
            </p:nvPr>
          </p:nvSpPr>
          <p:spPr>
            <a:xfrm>
              <a:off x="15684" y="-27"/>
              <a:ext cx="1870" cy="8028"/>
            </a:xfrm>
            <a:prstGeom prst="rect">
              <a:avLst/>
            </a:prstGeom>
            <a:solidFill>
              <a:srgbClr val="8CC288"/>
            </a:solidFill>
            <a:ln>
              <a:noFill/>
            </a:ln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pic>
          <p:nvPicPr>
            <p:cNvPr id="27" name="图片 26" descr="商用美食甜点 (50)"/>
            <p:cNvPicPr>
              <a:picLocks noChangeAspect="1"/>
            </p:cNvPicPr>
            <p:nvPr/>
          </p:nvPicPr>
          <p:blipFill>
            <a:blip r:embed="rId3"/>
            <a:srcRect l="52709" t="33981" r="17256" b="35689"/>
            <a:stretch>
              <a:fillRect/>
            </a:stretch>
          </p:blipFill>
          <p:spPr>
            <a:xfrm>
              <a:off x="14795" y="5426"/>
              <a:ext cx="2550" cy="2575"/>
            </a:xfrm>
            <a:prstGeom prst="rect">
              <a:avLst/>
            </a:prstGeom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文本框 27"/>
            <p:cNvSpPr txBox="1"/>
            <p:nvPr>
              <p:custDataLst>
                <p:tags r:id="rId4"/>
              </p:custDataLst>
            </p:nvPr>
          </p:nvSpPr>
          <p:spPr>
            <a:xfrm>
              <a:off x="16112" y="616"/>
              <a:ext cx="1015" cy="544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p>
              <a:pPr algn="ctr">
                <a:lnSpc>
                  <a:spcPct val="100000"/>
                </a:lnSpc>
              </a:pPr>
              <a:r>
                <a:rPr kumimoji="1" lang="zh-CN" altLang="en-US" sz="3000" dirty="0">
                  <a:solidFill>
                    <a:schemeClr val="lt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本任务知识结构</a:t>
              </a:r>
              <a:endParaRPr kumimoji="1" lang="zh-CN" altLang="en-US" sz="3000" dirty="0">
                <a:solidFill>
                  <a:schemeClr val="lt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22650" y="2479675"/>
            <a:ext cx="5888990" cy="688975"/>
            <a:chOff x="2596" y="2230"/>
            <a:chExt cx="9274" cy="1085"/>
          </a:xfrm>
        </p:grpSpPr>
        <p:sp>
          <p:nvSpPr>
            <p:cNvPr id="2" name="圆角矩形 1"/>
            <p:cNvSpPr/>
            <p:nvPr>
              <p:custDataLst>
                <p:tags r:id="rId5"/>
              </p:custDataLst>
            </p:nvPr>
          </p:nvSpPr>
          <p:spPr>
            <a:xfrm>
              <a:off x="2879" y="2230"/>
              <a:ext cx="8991" cy="1085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E27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6"/>
              </p:custDataLst>
            </p:nvPr>
          </p:nvSpPr>
          <p:spPr>
            <a:xfrm>
              <a:off x="3383" y="2326"/>
              <a:ext cx="7918" cy="87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defRPr/>
              </a:pPr>
              <a:r>
                <a:rPr lang="en-US" altLang="zh-CN" sz="30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一</a:t>
              </a:r>
              <a:r>
                <a:rPr lang="zh-CN" altLang="en-US" sz="30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、意志的概述</a:t>
              </a:r>
              <a:endParaRPr lang="zh-CN" altLang="en-US" sz="30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7"/>
              </p:custDataLst>
            </p:nvPr>
          </p:nvSpPr>
          <p:spPr>
            <a:xfrm>
              <a:off x="2596" y="2478"/>
              <a:ext cx="589" cy="589"/>
            </a:xfrm>
            <a:prstGeom prst="ellipse">
              <a:avLst/>
            </a:prstGeom>
            <a:solidFill>
              <a:srgbClr val="E27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22650" y="3604260"/>
            <a:ext cx="5889625" cy="688975"/>
            <a:chOff x="2596" y="2230"/>
            <a:chExt cx="9275" cy="1085"/>
          </a:xfrm>
        </p:grpSpPr>
        <p:sp>
          <p:nvSpPr>
            <p:cNvPr id="7" name="圆角矩形 6"/>
            <p:cNvSpPr/>
            <p:nvPr>
              <p:custDataLst>
                <p:tags r:id="rId8"/>
              </p:custDataLst>
            </p:nvPr>
          </p:nvSpPr>
          <p:spPr>
            <a:xfrm>
              <a:off x="2879" y="2230"/>
              <a:ext cx="8992" cy="1085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F8B0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9"/>
              </p:custDataLst>
            </p:nvPr>
          </p:nvSpPr>
          <p:spPr>
            <a:xfrm>
              <a:off x="3383" y="2342"/>
              <a:ext cx="8487" cy="87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defRPr/>
              </a:pPr>
              <a:r>
                <a:rPr lang="en-US" altLang="zh-CN" sz="30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二、</a:t>
              </a:r>
              <a:r>
                <a:rPr lang="zh-CN" altLang="en-US" sz="30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小学生意志的发展与培养</a:t>
              </a:r>
              <a:endParaRPr lang="zh-CN" altLang="en-US" sz="30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0"/>
              </p:custDataLst>
            </p:nvPr>
          </p:nvSpPr>
          <p:spPr>
            <a:xfrm>
              <a:off x="2596" y="2478"/>
              <a:ext cx="589" cy="589"/>
            </a:xfrm>
            <a:prstGeom prst="ellipse">
              <a:avLst/>
            </a:prstGeom>
            <a:solidFill>
              <a:srgbClr val="F8B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500505" y="596265"/>
            <a:ext cx="9651365" cy="77152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200" b="1" spc="260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一、意志的概述</a:t>
            </a:r>
            <a:endParaRPr lang="zh-CN" altLang="en-US" sz="3200" b="1" spc="260" dirty="0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500505" y="1676400"/>
            <a:ext cx="9651365" cy="1356995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zh-CN" altLang="en-US" sz="2400" spc="16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（一）什么是意志</a:t>
            </a:r>
            <a:endParaRPr lang="zh-CN" altLang="en-US" sz="2400" spc="16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650240" algn="just" fontAlgn="auto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SzPct val="100000"/>
              <a:buNone/>
              <a:extLst>
                <a:ext uri="{35155182-B16C-46BC-9424-99874614C6A1}">
                  <wpsdc:indentchars xmlns:wpsdc="http://www.wps.cn/officeDocument/2017/drawingmlCustomData" val="200" checksum="3948587904"/>
                </a:ext>
              </a:extLst>
            </a:pPr>
            <a:r>
              <a:rPr lang="zh-CN" altLang="en-US" sz="2400" spc="16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1. 意志的概念</a:t>
            </a:r>
            <a:endParaRPr lang="zh-CN" altLang="en-US" sz="2400" spc="16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289367"/>
            <a:chOff x="0" y="0"/>
            <a:chExt cx="12192000" cy="289367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0"/>
              <a:ext cx="2429381" cy="2893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427955" y="0"/>
              <a:ext cx="2429381" cy="289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853940" y="0"/>
              <a:ext cx="2480725" cy="2893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7334665" y="0"/>
              <a:ext cx="2429381" cy="28936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8"/>
              </p:custDataLst>
            </p:nvPr>
          </p:nvSpPr>
          <p:spPr>
            <a:xfrm>
              <a:off x="9762619" y="0"/>
              <a:ext cx="2429381" cy="28936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9"/>
            </p:custDataLst>
          </p:nvPr>
        </p:nvGrpSpPr>
        <p:grpSpPr>
          <a:xfrm>
            <a:off x="0" y="6568633"/>
            <a:ext cx="12192000" cy="289367"/>
            <a:chOff x="0" y="6568633"/>
            <a:chExt cx="12192000" cy="289367"/>
          </a:xfrm>
        </p:grpSpPr>
        <p:sp>
          <p:nvSpPr>
            <p:cNvPr id="8" name="矩形 7"/>
            <p:cNvSpPr/>
            <p:nvPr>
              <p:custDataLst>
                <p:tags r:id="rId10"/>
              </p:custDataLst>
            </p:nvPr>
          </p:nvSpPr>
          <p:spPr>
            <a:xfrm>
              <a:off x="0" y="6568633"/>
              <a:ext cx="2429381" cy="2893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11"/>
              </p:custDataLst>
            </p:nvPr>
          </p:nvSpPr>
          <p:spPr>
            <a:xfrm>
              <a:off x="2427955" y="6568633"/>
              <a:ext cx="2429381" cy="2893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12"/>
              </p:custDataLst>
            </p:nvPr>
          </p:nvSpPr>
          <p:spPr>
            <a:xfrm>
              <a:off x="4853940" y="6568633"/>
              <a:ext cx="2480725" cy="2893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13"/>
              </p:custDataLst>
            </p:nvPr>
          </p:nvSpPr>
          <p:spPr>
            <a:xfrm>
              <a:off x="7334665" y="6568633"/>
              <a:ext cx="2429381" cy="28936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14"/>
              </p:custDataLst>
            </p:nvPr>
          </p:nvSpPr>
          <p:spPr>
            <a:xfrm>
              <a:off x="9762619" y="6568633"/>
              <a:ext cx="2429381" cy="28936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形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9389" y="6090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2025834" y="3248779"/>
            <a:ext cx="8136904" cy="2304256"/>
          </a:xfr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意志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是人在行动中自觉地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克服困难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实现预定目的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的心理过程。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行动中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人                      实现预定目的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自觉克服困难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意志和行动是不可分的，意志总是通过行动表现出来的。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>
            <a:off x="4474106" y="4560292"/>
            <a:ext cx="2376264" cy="0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p>
            <a:endParaRPr lang="zh-CN" altLang="en-US"/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椭圆 13"/>
          <p:cNvSpPr/>
          <p:nvPr>
            <p:custDataLst>
              <p:tags r:id="rId1"/>
            </p:custDataLst>
          </p:nvPr>
        </p:nvSpPr>
        <p:spPr>
          <a:xfrm>
            <a:off x="10848390" y="5726097"/>
            <a:ext cx="976543" cy="97654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0" y="0"/>
            <a:ext cx="2086253" cy="2308195"/>
          </a:xfrm>
          <a:custGeom>
            <a:avLst/>
            <a:gdLst>
              <a:gd name="connsiteX0" fmla="*/ 0 w 2086253"/>
              <a:gd name="connsiteY0" fmla="*/ 0 h 2308195"/>
              <a:gd name="connsiteX1" fmla="*/ 1970371 w 2086253"/>
              <a:gd name="connsiteY1" fmla="*/ 0 h 2308195"/>
              <a:gd name="connsiteX2" fmla="*/ 2010021 w 2086253"/>
              <a:gd name="connsiteY2" fmla="*/ 108330 h 2308195"/>
              <a:gd name="connsiteX3" fmla="*/ 2086253 w 2086253"/>
              <a:gd name="connsiteY3" fmla="*/ 612560 h 2308195"/>
              <a:gd name="connsiteX4" fmla="*/ 390618 w 2086253"/>
              <a:gd name="connsiteY4" fmla="*/ 2308195 h 2308195"/>
              <a:gd name="connsiteX5" fmla="*/ 48889 w 2086253"/>
              <a:gd name="connsiteY5" fmla="*/ 2273746 h 2308195"/>
              <a:gd name="connsiteX6" fmla="*/ 0 w 2086253"/>
              <a:gd name="connsiteY6" fmla="*/ 2261175 h 2308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6253" h="2308195">
                <a:moveTo>
                  <a:pt x="0" y="0"/>
                </a:moveTo>
                <a:lnTo>
                  <a:pt x="1970371" y="0"/>
                </a:lnTo>
                <a:lnTo>
                  <a:pt x="2010021" y="108330"/>
                </a:lnTo>
                <a:cubicBezTo>
                  <a:pt x="2059564" y="267616"/>
                  <a:pt x="2086253" y="436971"/>
                  <a:pt x="2086253" y="612560"/>
                </a:cubicBezTo>
                <a:cubicBezTo>
                  <a:pt x="2086253" y="1549033"/>
                  <a:pt x="1327091" y="2308195"/>
                  <a:pt x="390618" y="2308195"/>
                </a:cubicBezTo>
                <a:cubicBezTo>
                  <a:pt x="273559" y="2308195"/>
                  <a:pt x="159270" y="2296333"/>
                  <a:pt x="48889" y="2273746"/>
                </a:cubicBezTo>
                <a:lnTo>
                  <a:pt x="0" y="226117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任意多边形: 形状 8"/>
          <p:cNvSpPr/>
          <p:nvPr>
            <p:custDataLst>
              <p:tags r:id="rId3"/>
            </p:custDataLst>
          </p:nvPr>
        </p:nvSpPr>
        <p:spPr>
          <a:xfrm>
            <a:off x="9190227" y="5726097"/>
            <a:ext cx="1982568" cy="1131904"/>
          </a:xfrm>
          <a:custGeom>
            <a:avLst/>
            <a:gdLst>
              <a:gd name="connsiteX0" fmla="*/ 1267288 w 2534576"/>
              <a:gd name="connsiteY0" fmla="*/ 0 h 1447061"/>
              <a:gd name="connsiteX1" fmla="*/ 2534576 w 2534576"/>
              <a:gd name="connsiteY1" fmla="*/ 1267288 h 1447061"/>
              <a:gd name="connsiteX2" fmla="*/ 2528033 w 2534576"/>
              <a:gd name="connsiteY2" fmla="*/ 1396861 h 1447061"/>
              <a:gd name="connsiteX3" fmla="*/ 2520372 w 2534576"/>
              <a:gd name="connsiteY3" fmla="*/ 1447061 h 1447061"/>
              <a:gd name="connsiteX4" fmla="*/ 14205 w 2534576"/>
              <a:gd name="connsiteY4" fmla="*/ 1447061 h 1447061"/>
              <a:gd name="connsiteX5" fmla="*/ 6543 w 2534576"/>
              <a:gd name="connsiteY5" fmla="*/ 1396861 h 1447061"/>
              <a:gd name="connsiteX6" fmla="*/ 0 w 2534576"/>
              <a:gd name="connsiteY6" fmla="*/ 1267288 h 1447061"/>
              <a:gd name="connsiteX7" fmla="*/ 1267288 w 2534576"/>
              <a:gd name="connsiteY7" fmla="*/ 0 h 1447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34576" h="1447061">
                <a:moveTo>
                  <a:pt x="1267288" y="0"/>
                </a:moveTo>
                <a:cubicBezTo>
                  <a:pt x="1967192" y="0"/>
                  <a:pt x="2534576" y="567384"/>
                  <a:pt x="2534576" y="1267288"/>
                </a:cubicBezTo>
                <a:cubicBezTo>
                  <a:pt x="2534576" y="1311032"/>
                  <a:pt x="2532360" y="1354259"/>
                  <a:pt x="2528033" y="1396861"/>
                </a:cubicBezTo>
                <a:lnTo>
                  <a:pt x="2520372" y="1447061"/>
                </a:lnTo>
                <a:lnTo>
                  <a:pt x="14205" y="1447061"/>
                </a:lnTo>
                <a:lnTo>
                  <a:pt x="6543" y="1396861"/>
                </a:lnTo>
                <a:cubicBezTo>
                  <a:pt x="2217" y="1354259"/>
                  <a:pt x="0" y="1311032"/>
                  <a:pt x="0" y="1267288"/>
                </a:cubicBezTo>
                <a:cubicBezTo>
                  <a:pt x="0" y="567384"/>
                  <a:pt x="567384" y="0"/>
                  <a:pt x="12672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>
          <a:xfrm>
            <a:off x="2290445" y="1304290"/>
            <a:ext cx="622935" cy="62293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2362835" y="3052445"/>
            <a:ext cx="8993505" cy="2620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457200" lvl="0" indent="-457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p"/>
            </a:pPr>
            <a:r>
              <a:rPr kumimoji="0" lang="zh-CN" altLang="en-US" sz="2000" b="0" i="0" kern="1200" cap="none" spc="120" normalizeH="0" noProof="0" dirty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明确的目的性。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意志行动是人对行动目的有了充分认识之后所采取的行动，它与本能行为或无意识动作是截然不同的。</a:t>
            </a:r>
            <a:endParaRPr kumimoji="0" lang="zh-CN" altLang="en-US" sz="2000" b="0" i="0" kern="1200" cap="none" spc="120" normalizeH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+mn-cs"/>
              <a:sym typeface="Wingdings" panose="05000000000000000000" pitchFamily="2" charset="2"/>
            </a:endParaRPr>
          </a:p>
          <a:p>
            <a:pPr marL="457200" lvl="0" indent="-457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p"/>
            </a:pPr>
            <a:r>
              <a:rPr kumimoji="0" lang="zh-CN" altLang="en-US" sz="2000" b="0" i="0" kern="1200" cap="none" spc="120" normalizeH="0" noProof="0" dirty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以随意动作为基础。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随意动作是实现意志行动的基础。人的行动是由一系列的动作组成的，动作可分为不随意</a:t>
            </a:r>
            <a:r>
              <a:rPr kumimoji="0" lang="zh-CN" altLang="en-US" sz="2000" b="1" i="0" kern="1200" cap="none" normalizeH="0" dirty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动作和随意动作两种。</a:t>
            </a:r>
            <a:endParaRPr kumimoji="0" lang="zh-CN" altLang="en-US" sz="2000" b="0" i="0" kern="1200" cap="none" spc="120" normalizeH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+mn-cs"/>
              <a:sym typeface="Wingdings" panose="05000000000000000000" pitchFamily="2" charset="2"/>
            </a:endParaRPr>
          </a:p>
          <a:p>
            <a:pPr marL="457200" lvl="0" indent="-457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p"/>
            </a:pPr>
            <a:r>
              <a:rPr kumimoji="0" lang="zh-CN" altLang="en-US" sz="2000" b="0" i="0" kern="1200" cap="none" spc="120" normalizeH="0" noProof="0" dirty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+mn-cs"/>
                <a:sym typeface="Wingdings" panose="05000000000000000000" pitchFamily="2" charset="2"/>
              </a:rPr>
              <a:t>与克服困难相联系。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在意志行动中，不论克服哪种困难，都需要意志努力。人的意志水平主要表现在克服困难的水平上。</a:t>
            </a:r>
            <a:endParaRPr kumimoji="0" lang="zh-CN" altLang="en-US" sz="2000" b="0" i="0" kern="1200" cap="none" spc="200" normalizeH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362896" y="2093250"/>
            <a:ext cx="7985700" cy="78994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4200" b="1" i="0" kern="1200" cap="none" spc="260" normalizeH="0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2. 意志的特征</a:t>
            </a:r>
            <a:endParaRPr kumimoji="0" lang="zh-CN" altLang="en-US" sz="4200" b="1" i="0" kern="1200" cap="none" spc="260" normalizeH="0" dirty="0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1719" y="2093044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</p:spTree>
    <p:custDataLst>
      <p:tags r:id="rId8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1591"/>
            <a:ext cx="12192001" cy="6899591"/>
          </a:xfrm>
          <a:prstGeom prst="rect">
            <a:avLst/>
          </a:prstGeom>
        </p:spPr>
      </p:pic>
      <p:sp>
        <p:nvSpPr>
          <p:cNvPr id="61" name="矩形 60"/>
          <p:cNvSpPr/>
          <p:nvPr>
            <p:custDataLst>
              <p:tags r:id="rId3"/>
            </p:custDataLst>
          </p:nvPr>
        </p:nvSpPr>
        <p:spPr>
          <a:xfrm>
            <a:off x="1155700" y="845820"/>
            <a:ext cx="9736455" cy="5067935"/>
          </a:xfrm>
          <a:prstGeom prst="rect">
            <a:avLst/>
          </a:prstGeom>
          <a:solidFill>
            <a:srgbClr val="4E79DA">
              <a:lumMod val="20000"/>
              <a:lumOff val="80000"/>
            </a:srgbClr>
          </a:solidFill>
          <a:ln w="50800">
            <a:solidFill>
              <a:srgbClr val="728DD9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1318895" y="1028065"/>
            <a:ext cx="9736455" cy="5067935"/>
          </a:xfrm>
          <a:prstGeom prst="rect">
            <a:avLst/>
          </a:prstGeom>
          <a:solidFill>
            <a:srgbClr val="FFFFFF"/>
          </a:solidFill>
          <a:ln w="50800">
            <a:solidFill>
              <a:srgbClr val="728DD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534920" y="591185"/>
            <a:ext cx="925830" cy="50863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534920" y="591185"/>
            <a:ext cx="925830" cy="22415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273050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>
            <a:off x="316357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323786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18" name="任意多边形: 形状 17"/>
          <p:cNvSpPr/>
          <p:nvPr>
            <p:custDataLst>
              <p:tags r:id="rId10"/>
            </p:custDataLst>
          </p:nvPr>
        </p:nvSpPr>
        <p:spPr>
          <a:xfrm>
            <a:off x="2730500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任意多边形: 形状 20"/>
          <p:cNvSpPr/>
          <p:nvPr>
            <p:custDataLst>
              <p:tags r:id="rId11"/>
            </p:custDataLst>
          </p:nvPr>
        </p:nvSpPr>
        <p:spPr>
          <a:xfrm>
            <a:off x="2805430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12"/>
            </p:custDataLst>
          </p:nvPr>
        </p:nvCxnSpPr>
        <p:spPr>
          <a:xfrm flipV="1">
            <a:off x="2970530" y="0"/>
            <a:ext cx="0" cy="253365"/>
          </a:xfrm>
          <a:prstGeom prst="line">
            <a:avLst/>
          </a:prstGeom>
          <a:ln w="19050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44" name="矩形 43"/>
          <p:cNvSpPr/>
          <p:nvPr>
            <p:custDataLst>
              <p:tags r:id="rId13"/>
            </p:custDataLst>
          </p:nvPr>
        </p:nvSpPr>
        <p:spPr>
          <a:xfrm>
            <a:off x="8795385" y="591185"/>
            <a:ext cx="925830" cy="50863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>
            <p:custDataLst>
              <p:tags r:id="rId14"/>
            </p:custDataLst>
          </p:nvPr>
        </p:nvSpPr>
        <p:spPr>
          <a:xfrm>
            <a:off x="8795385" y="591185"/>
            <a:ext cx="925830" cy="224155"/>
          </a:xfrm>
          <a:prstGeom prst="rect">
            <a:avLst/>
          </a:prstGeom>
          <a:solidFill>
            <a:srgbClr val="4E79DA">
              <a:lumMod val="40000"/>
              <a:lumOff val="60000"/>
            </a:srgbClr>
          </a:solidFill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15"/>
            </p:custDataLst>
          </p:nvPr>
        </p:nvCxnSpPr>
        <p:spPr>
          <a:xfrm>
            <a:off x="899096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47" name="直接连接符 46"/>
          <p:cNvCxnSpPr/>
          <p:nvPr>
            <p:custDataLst>
              <p:tags r:id="rId16"/>
            </p:custDataLst>
          </p:nvPr>
        </p:nvCxnSpPr>
        <p:spPr>
          <a:xfrm>
            <a:off x="9424035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cxnSp>
        <p:nvCxnSpPr>
          <p:cNvPr id="48" name="直接连接符 47"/>
          <p:cNvCxnSpPr/>
          <p:nvPr>
            <p:custDataLst>
              <p:tags r:id="rId17"/>
            </p:custDataLst>
          </p:nvPr>
        </p:nvCxnSpPr>
        <p:spPr>
          <a:xfrm>
            <a:off x="9498330" y="591185"/>
            <a:ext cx="0" cy="224155"/>
          </a:xfrm>
          <a:prstGeom prst="line">
            <a:avLst/>
          </a:prstGeom>
          <a:ln w="22225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49" name="任意多边形: 形状 48"/>
          <p:cNvSpPr/>
          <p:nvPr>
            <p:custDataLst>
              <p:tags r:id="rId18"/>
            </p:custDataLst>
          </p:nvPr>
        </p:nvSpPr>
        <p:spPr>
          <a:xfrm>
            <a:off x="8990965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任意多边形: 形状 49"/>
          <p:cNvSpPr/>
          <p:nvPr>
            <p:custDataLst>
              <p:tags r:id="rId19"/>
            </p:custDataLst>
          </p:nvPr>
        </p:nvSpPr>
        <p:spPr>
          <a:xfrm>
            <a:off x="9065895" y="253365"/>
            <a:ext cx="432435" cy="337820"/>
          </a:xfrm>
          <a:custGeom>
            <a:avLst/>
            <a:gdLst>
              <a:gd name="connsiteX0" fmla="*/ 379806 w 759612"/>
              <a:gd name="connsiteY0" fmla="*/ 0 h 582611"/>
              <a:gd name="connsiteX1" fmla="*/ 759612 w 759612"/>
              <a:gd name="connsiteY1" fmla="*/ 575072 h 582611"/>
              <a:gd name="connsiteX2" fmla="*/ 759110 w 759612"/>
              <a:gd name="connsiteY2" fmla="*/ 582611 h 582611"/>
              <a:gd name="connsiteX3" fmla="*/ 502 w 759612"/>
              <a:gd name="connsiteY3" fmla="*/ 582611 h 582611"/>
              <a:gd name="connsiteX4" fmla="*/ 0 w 759612"/>
              <a:gd name="connsiteY4" fmla="*/ 575072 h 582611"/>
              <a:gd name="connsiteX5" fmla="*/ 379806 w 759612"/>
              <a:gd name="connsiteY5" fmla="*/ 0 h 58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9612" h="582611">
                <a:moveTo>
                  <a:pt x="379806" y="0"/>
                </a:moveTo>
                <a:cubicBezTo>
                  <a:pt x="589567" y="0"/>
                  <a:pt x="759612" y="257469"/>
                  <a:pt x="759612" y="575072"/>
                </a:cubicBezTo>
                <a:lnTo>
                  <a:pt x="759110" y="582611"/>
                </a:lnTo>
                <a:lnTo>
                  <a:pt x="502" y="582611"/>
                </a:lnTo>
                <a:lnTo>
                  <a:pt x="0" y="575072"/>
                </a:lnTo>
                <a:cubicBezTo>
                  <a:pt x="0" y="257469"/>
                  <a:pt x="170045" y="0"/>
                  <a:pt x="379806" y="0"/>
                </a:cubicBezTo>
                <a:close/>
              </a:path>
            </a:pathLst>
          </a:custGeom>
          <a:noFill/>
          <a:ln w="22225">
            <a:solidFill>
              <a:srgbClr val="4E79DA"/>
            </a:solidFill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20"/>
            </p:custDataLst>
          </p:nvPr>
        </p:nvCxnSpPr>
        <p:spPr>
          <a:xfrm flipV="1">
            <a:off x="9253220" y="0"/>
            <a:ext cx="0" cy="253365"/>
          </a:xfrm>
          <a:prstGeom prst="line">
            <a:avLst/>
          </a:prstGeom>
          <a:ln w="19050">
            <a:solidFill>
              <a:srgbClr val="4E79DA"/>
            </a:solidFill>
          </a:ln>
        </p:spPr>
        <p:style>
          <a:lnRef idx="1">
            <a:srgbClr val="4E79DA"/>
          </a:lnRef>
          <a:fillRef idx="0">
            <a:srgbClr val="4E79DA"/>
          </a:fillRef>
          <a:effectRef idx="0">
            <a:srgbClr val="4E79DA"/>
          </a:effectRef>
          <a:fontRef idx="minor">
            <a:srgbClr val="000000"/>
          </a:fontRef>
        </p:style>
      </p:cxnSp>
      <p:sp>
        <p:nvSpPr>
          <p:cNvPr id="63" name="íṣľíḍê"/>
          <p:cNvSpPr/>
          <p:nvPr>
            <p:custDataLst>
              <p:tags r:id="rId21"/>
            </p:custDataLst>
          </p:nvPr>
        </p:nvSpPr>
        <p:spPr bwMode="auto">
          <a:xfrm rot="10142625">
            <a:off x="10898466" y="2000510"/>
            <a:ext cx="641506" cy="463142"/>
          </a:xfrm>
          <a:custGeom>
            <a:avLst/>
            <a:gdLst>
              <a:gd name="T0" fmla="*/ 2 w 112"/>
              <a:gd name="T1" fmla="*/ 49 h 81"/>
              <a:gd name="T2" fmla="*/ 112 w 112"/>
              <a:gd name="T3" fmla="*/ 15 h 81"/>
              <a:gd name="T4" fmla="*/ 41 w 112"/>
              <a:gd name="T5" fmla="*/ 78 h 81"/>
              <a:gd name="T6" fmla="*/ 2 w 112"/>
              <a:gd name="T7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81">
                <a:moveTo>
                  <a:pt x="2" y="49"/>
                </a:moveTo>
                <a:cubicBezTo>
                  <a:pt x="4" y="6"/>
                  <a:pt x="85" y="0"/>
                  <a:pt x="112" y="15"/>
                </a:cubicBezTo>
                <a:cubicBezTo>
                  <a:pt x="101" y="43"/>
                  <a:pt x="75" y="72"/>
                  <a:pt x="41" y="78"/>
                </a:cubicBezTo>
                <a:cubicBezTo>
                  <a:pt x="21" y="81"/>
                  <a:pt x="0" y="75"/>
                  <a:pt x="2" y="49"/>
                </a:cubicBezTo>
                <a:close/>
              </a:path>
            </a:pathLst>
          </a:custGeom>
          <a:solidFill>
            <a:srgbClr val="3EBCCA">
              <a:alpha val="67000"/>
            </a:srgbClr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22"/>
            </p:custDataLst>
          </p:nvPr>
        </p:nvSpPr>
        <p:spPr>
          <a:xfrm>
            <a:off x="2150745" y="1715770"/>
            <a:ext cx="3754120" cy="1235710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 b="1" spc="300" dirty="0">
                <a:solidFill>
                  <a:schemeClr val="accent1">
                    <a:lumMod val="25000"/>
                  </a:schemeClr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sym typeface="Arial" panose="020B0604020202020204" pitchFamily="34" charset="0"/>
              </a:rPr>
              <a:t>（二）意志与认识、情感的关系</a:t>
            </a:r>
            <a:endParaRPr lang="zh-CN" altLang="en-US" sz="2800" b="1" spc="300" dirty="0">
              <a:solidFill>
                <a:schemeClr val="accent1">
                  <a:lumMod val="25000"/>
                </a:schemeClr>
              </a:solidFill>
              <a:uFillTx/>
              <a:latin typeface="Arial" panose="020B0604020202020204" pitchFamily="34" charset="0"/>
              <a:ea typeface="汉仪旗黑-55简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23"/>
            </p:custDataLst>
          </p:nvPr>
        </p:nvSpPr>
        <p:spPr>
          <a:xfrm>
            <a:off x="2038985" y="2952115"/>
            <a:ext cx="3960000" cy="2520000"/>
          </a:xfrm>
          <a:prstGeom prst="rect">
            <a:avLst/>
          </a:prstGeom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b="1" spc="150">
                <a:solidFill>
                  <a:srgbClr val="000000">
                    <a:lumMod val="85000"/>
                    <a:lumOff val="15000"/>
                  </a:srgbClr>
                </a:solidFill>
                <a:ea typeface="汉仪旗黑-55简" panose="00020600040101010101" charset="-122"/>
              </a:rPr>
              <a:t>1. 意志与认识的关系</a:t>
            </a:r>
            <a:endParaRPr lang="zh-CN" altLang="en-US" sz="2000" b="1" spc="150">
              <a:solidFill>
                <a:srgbClr val="000000">
                  <a:lumMod val="85000"/>
                  <a:lumOff val="15000"/>
                </a:srgbClr>
              </a:solidFill>
              <a:ea typeface="汉仪旗黑-55简" panose="00020600040101010101" charset="-122"/>
            </a:endParaRPr>
          </a:p>
          <a:p>
            <a:pPr marL="277495" indent="-277495" algn="just" fontAlgn="auto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>
                <a:srgbClr val="FF00FF"/>
              </a:buClr>
              <a:buFont typeface="Wingdings" panose="05000000000000000000" pitchFamily="2" charset="2"/>
              <a:buChar char="¯"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意志依赖于认识</a:t>
            </a:r>
            <a:r>
              <a:rPr lang="zh-CN" altLang="en-US" sz="1400" dirty="0">
                <a:latin typeface="微软雅黑" panose="020B0503020204020204" charset="-122"/>
                <a:sym typeface="+mn-ea"/>
              </a:rPr>
              <a:t>。人的意志行动总是建立在对客观现实的认识基础之上的。</a:t>
            </a:r>
            <a:endParaRPr lang="zh-CN" altLang="en-US" sz="1400" dirty="0">
              <a:latin typeface="微软雅黑" panose="020B0503020204020204" charset="-122"/>
            </a:endParaRPr>
          </a:p>
          <a:p>
            <a:pPr marL="277495" indent="-277495" algn="just" fontAlgn="auto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>
                <a:srgbClr val="FF00FF"/>
              </a:buClr>
              <a:buFont typeface="Wingdings" panose="05000000000000000000" pitchFamily="2" charset="2"/>
              <a:buChar char="¯"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认识过程也离不开意志的作用。</a:t>
            </a:r>
            <a:r>
              <a:rPr lang="zh-CN" altLang="en-US" sz="1400" dirty="0">
                <a:latin typeface="微软雅黑" panose="020B0503020204020204" charset="-122"/>
                <a:sym typeface="+mn-ea"/>
              </a:rPr>
              <a:t>人在进行各种认识活动时，总会遇到一定的困难，要克服这些困难，就需要做出意志努力。</a:t>
            </a:r>
            <a:endParaRPr lang="zh-CN" altLang="en-US" sz="1400" spc="15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</a:endParaRPr>
          </a:p>
        </p:txBody>
      </p:sp>
      <p:sp>
        <p:nvSpPr>
          <p:cNvPr id="37" name="矩形 36"/>
          <p:cNvSpPr/>
          <p:nvPr>
            <p:custDataLst>
              <p:tags r:id="rId24"/>
            </p:custDataLst>
          </p:nvPr>
        </p:nvSpPr>
        <p:spPr>
          <a:xfrm>
            <a:off x="6334125" y="2952115"/>
            <a:ext cx="3960000" cy="2456180"/>
          </a:xfrm>
          <a:prstGeom prst="rect">
            <a:avLst/>
          </a:prstGeom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b="1" spc="150">
                <a:solidFill>
                  <a:srgbClr val="000000">
                    <a:lumMod val="85000"/>
                    <a:lumOff val="15000"/>
                  </a:srgbClr>
                </a:solidFill>
                <a:ea typeface="汉仪旗黑-55简" panose="00020600040101010101" charset="-122"/>
              </a:rPr>
              <a:t>2. 意志与情感的关系</a:t>
            </a:r>
            <a:endParaRPr lang="zh-CN" altLang="en-US" sz="2000" b="1" spc="150">
              <a:solidFill>
                <a:srgbClr val="000000">
                  <a:lumMod val="85000"/>
                  <a:lumOff val="15000"/>
                </a:srgbClr>
              </a:solidFill>
              <a:ea typeface="汉仪旗黑-55简" panose="00020600040101010101" charset="-122"/>
            </a:endParaRPr>
          </a:p>
          <a:p>
            <a:pPr marL="277495" indent="-277495" algn="just" fontAlgn="auto">
              <a:lnSpc>
                <a:spcPct val="130000"/>
              </a:lnSpc>
              <a:spcAft>
                <a:spcPts val="600"/>
              </a:spcAft>
              <a:buClr>
                <a:srgbClr val="FD7F75"/>
              </a:buClr>
              <a:buFont typeface="Wingdings" panose="05000000000000000000" pitchFamily="2" charset="2"/>
              <a:buChar char="{"/>
            </a:pP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情感既可以成为意志行动的动力，也可以成为意志行动的阻力。</a:t>
            </a:r>
            <a:endParaRPr lang="zh-CN" altLang="en-US" sz="1400" dirty="0" smtClean="0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277495" indent="-277495" algn="just" fontAlgn="auto">
              <a:lnSpc>
                <a:spcPct val="130000"/>
              </a:lnSpc>
              <a:spcAft>
                <a:spcPts val="600"/>
              </a:spcAft>
              <a:buClr>
                <a:srgbClr val="FD7F75"/>
              </a:buClr>
              <a:buFont typeface="Wingdings" panose="05000000000000000000" pitchFamily="2" charset="2"/>
              <a:buChar char="{"/>
            </a:pP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意志也使人的情感服从于理智的认识。</a:t>
            </a:r>
            <a:r>
              <a:rPr lang="zh-CN" altLang="en-US" sz="1400" dirty="0" smtClean="0">
                <a:latin typeface="微软雅黑" panose="020B0503020204020204" charset="-122"/>
                <a:cs typeface="微软雅黑" panose="020B0503020204020204" charset="-122"/>
                <a:sym typeface="+mn-ea"/>
              </a:rPr>
              <a:t> “不要意气用事”或“化悲痛为力量”等，都是意志使人的情感服从于理智的例子。</a:t>
            </a:r>
            <a:endParaRPr lang="zh-CN" altLang="en-US" sz="1400" spc="15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任意多边形: 形状 39"/>
          <p:cNvSpPr>
            <a:spLocks noChangeAspect="1"/>
          </p:cNvSpPr>
          <p:nvPr>
            <p:custDataLst>
              <p:tags r:id="rId25"/>
            </p:custDataLst>
          </p:nvPr>
        </p:nvSpPr>
        <p:spPr>
          <a:xfrm rot="10800000">
            <a:off x="6247765" y="1764030"/>
            <a:ext cx="199390" cy="40513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4E79DA"/>
          </a:solidFill>
          <a:ln>
            <a:noFill/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任意多边形: 形状 50"/>
          <p:cNvSpPr>
            <a:spLocks noChangeAspect="1"/>
          </p:cNvSpPr>
          <p:nvPr>
            <p:custDataLst>
              <p:tags r:id="rId26"/>
            </p:custDataLst>
          </p:nvPr>
        </p:nvSpPr>
        <p:spPr>
          <a:xfrm rot="10800000">
            <a:off x="5982970" y="1764030"/>
            <a:ext cx="199390" cy="40513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rgbClr val="4E79DA"/>
          </a:solidFill>
          <a:ln>
            <a:noFill/>
          </a:ln>
        </p:spPr>
        <p:style>
          <a:lnRef idx="2">
            <a:srgbClr val="4E79DA">
              <a:shade val="50000"/>
            </a:srgbClr>
          </a:lnRef>
          <a:fillRef idx="1">
            <a:srgbClr val="4E79DA"/>
          </a:fillRef>
          <a:effectRef idx="0">
            <a:srgbClr val="4E79DA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2" name="îś1ïḍè"/>
          <p:cNvSpPr/>
          <p:nvPr>
            <p:custDataLst>
              <p:tags r:id="rId27"/>
            </p:custDataLst>
          </p:nvPr>
        </p:nvSpPr>
        <p:spPr bwMode="auto">
          <a:xfrm rot="20868415">
            <a:off x="1227891" y="4464368"/>
            <a:ext cx="528637" cy="581025"/>
          </a:xfrm>
          <a:custGeom>
            <a:avLst/>
            <a:gdLst>
              <a:gd name="T0" fmla="*/ 44 w 59"/>
              <a:gd name="T1" fmla="*/ 58 h 65"/>
              <a:gd name="T2" fmla="*/ 5 w 59"/>
              <a:gd name="T3" fmla="*/ 0 h 65"/>
              <a:gd name="T4" fmla="*/ 54 w 59"/>
              <a:gd name="T5" fmla="*/ 30 h 65"/>
              <a:gd name="T6" fmla="*/ 44 w 59"/>
              <a:gd name="T7" fmla="*/ 5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65">
                <a:moveTo>
                  <a:pt x="44" y="58"/>
                </a:moveTo>
                <a:cubicBezTo>
                  <a:pt x="19" y="65"/>
                  <a:pt x="0" y="19"/>
                  <a:pt x="5" y="0"/>
                </a:cubicBezTo>
                <a:cubicBezTo>
                  <a:pt x="22" y="2"/>
                  <a:pt x="44" y="11"/>
                  <a:pt x="54" y="30"/>
                </a:cubicBezTo>
                <a:cubicBezTo>
                  <a:pt x="59" y="41"/>
                  <a:pt x="59" y="54"/>
                  <a:pt x="44" y="58"/>
                </a:cubicBezTo>
                <a:close/>
              </a:path>
            </a:pathLst>
          </a:custGeom>
          <a:solidFill>
            <a:srgbClr val="9ED2EF"/>
          </a:solidFill>
          <a:ln>
            <a:noFill/>
          </a:ln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2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>
            <p:custDataLst>
              <p:tags r:id="rId1"/>
            </p:custDataLst>
          </p:nvPr>
        </p:nvSpPr>
        <p:spPr>
          <a:xfrm>
            <a:off x="1828815" y="609605"/>
            <a:ext cx="9906079" cy="5638845"/>
          </a:xfrm>
          <a:prstGeom prst="rect">
            <a:avLst/>
          </a:prstGeom>
          <a:solidFill>
            <a:srgbClr val="FFFFFF">
              <a:alpha val="50000"/>
            </a:srgbClr>
          </a:solidFill>
          <a:ln w="25400">
            <a:solidFill>
              <a:schemeClr val="accent1">
                <a:alpha val="9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581683" y="1523989"/>
            <a:ext cx="5696001" cy="1056881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7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u="none" strike="noStrike" spc="160" baseline="0">
                <a:solidFill>
                  <a:schemeClr val="accent1">
                    <a:lumMod val="7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（三）意志行动的主要心理成分</a:t>
            </a:r>
            <a:endParaRPr lang="zh-CN" altLang="en-US" sz="4000" b="1" u="none" strike="noStrike" spc="160" baseline="0">
              <a:solidFill>
                <a:schemeClr val="accent1">
                  <a:lumMod val="7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5581683" y="2885679"/>
            <a:ext cx="5696001" cy="244833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意志始终是一个自觉行动的过程。在意志行动过程中，主要的心理成分有：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363855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Blip>
                <a:blip r:embed="rId4"/>
              </a:buBlip>
            </a:pPr>
            <a:r>
              <a:rPr lang="zh-CN" altLang="en-US" sz="20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动机冲突</a:t>
            </a:r>
            <a:endParaRPr lang="zh-CN" altLang="en-US" sz="20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363855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Blip>
                <a:blip r:embed="rId4"/>
              </a:buBlip>
            </a:pPr>
            <a:r>
              <a:rPr lang="zh-CN" altLang="en-US" sz="20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意志行动的决策</a:t>
            </a:r>
            <a:endParaRPr lang="zh-CN" altLang="en-US" sz="20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363855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Blip>
                <a:blip r:embed="rId4"/>
              </a:buBlip>
            </a:pPr>
            <a:r>
              <a:rPr lang="zh-CN" altLang="en-US" sz="2000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意志努力</a:t>
            </a:r>
            <a:endParaRPr lang="zh-CN" altLang="en-US" sz="2000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l="1125" r="1125"/>
          <a:stretch>
            <a:fillRect/>
          </a:stretch>
        </p:blipFill>
        <p:spPr>
          <a:xfrm>
            <a:off x="609604" y="1828787"/>
            <a:ext cx="4514863" cy="3200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5040">
                <a:moveTo>
                  <a:pt x="0" y="0"/>
                </a:moveTo>
                <a:lnTo>
                  <a:pt x="4800" y="0"/>
                </a:lnTo>
                <a:lnTo>
                  <a:pt x="48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09675" y="550685"/>
            <a:ext cx="6779895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1. 动机冲突</a:t>
            </a:r>
            <a:endParaRPr lang="zh-CN" altLang="en-US" sz="3600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786755" y="2177415"/>
            <a:ext cx="5779770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277495" indent="-277495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在确定目的的过程中，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同时具有两个或多个起作用的动机，而又不可能同时得到满足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，就会产生动机冲突。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77495" indent="-277495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从形式上看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）双趋冲突：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“鱼和熊掌不可兼得”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（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）双避冲突：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“前有断崖，后有追兵”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）趋避冲突：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“鸡肋”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食之无味，弃之可惜”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77495" indent="-277495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p"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从内容上看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有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原则性冲突和非原则性冲突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之分。</a:t>
            </a:r>
            <a:endParaRPr lang="zh-CN" altLang="zh-CN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0534" y="94682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2317" y="1467482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5" t="1453" r="17878" b="14625"/>
          <a:stretch>
            <a:fillRect/>
          </a:stretch>
        </p:blipFill>
        <p:spPr>
          <a:xfrm>
            <a:off x="602615" y="2432685"/>
            <a:ext cx="4806950" cy="2903855"/>
          </a:xfrm>
          <a:custGeom>
            <a:avLst/>
            <a:gdLst>
              <a:gd name="connsiteX0" fmla="*/ 1714354 w 3369107"/>
              <a:gd name="connsiteY0" fmla="*/ 2702 h 2034897"/>
              <a:gd name="connsiteX1" fmla="*/ 3046437 w 3369107"/>
              <a:gd name="connsiteY1" fmla="*/ 177671 h 2034897"/>
              <a:gd name="connsiteX2" fmla="*/ 3046437 w 3369107"/>
              <a:gd name="connsiteY2" fmla="*/ 1906813 h 2034897"/>
              <a:gd name="connsiteX3" fmla="*/ 561725 w 3369107"/>
              <a:gd name="connsiteY3" fmla="*/ 1906813 h 2034897"/>
              <a:gd name="connsiteX4" fmla="*/ 370189 w 3369107"/>
              <a:gd name="connsiteY4" fmla="*/ 218847 h 2034897"/>
              <a:gd name="connsiteX5" fmla="*/ 1714354 w 3369107"/>
              <a:gd name="connsiteY5" fmla="*/ 2702 h 203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9107" h="2034897">
                <a:moveTo>
                  <a:pt x="1714354" y="2702"/>
                </a:moveTo>
                <a:cubicBezTo>
                  <a:pt x="2269892" y="-12738"/>
                  <a:pt x="2823416" y="37007"/>
                  <a:pt x="3046437" y="177671"/>
                </a:cubicBezTo>
                <a:cubicBezTo>
                  <a:pt x="3492478" y="458998"/>
                  <a:pt x="3460555" y="1618623"/>
                  <a:pt x="3046437" y="1906813"/>
                </a:cubicBezTo>
                <a:cubicBezTo>
                  <a:pt x="2632318" y="2195003"/>
                  <a:pt x="1389962" y="1906813"/>
                  <a:pt x="561725" y="1906813"/>
                </a:cubicBezTo>
                <a:cubicBezTo>
                  <a:pt x="-266513" y="1906813"/>
                  <a:pt x="-43929" y="507037"/>
                  <a:pt x="370189" y="218847"/>
                </a:cubicBezTo>
                <a:cubicBezTo>
                  <a:pt x="601265" y="98768"/>
                  <a:pt x="1158816" y="18142"/>
                  <a:pt x="1714354" y="2702"/>
                </a:cubicBezTo>
                <a:close/>
              </a:path>
            </a:pathLst>
          </a:custGeom>
          <a:effectLst>
            <a:outerShdw blurRad="25400" algn="ctr" rotWithShape="0">
              <a:prstClr val="black">
                <a:alpha val="66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209675" y="550685"/>
            <a:ext cx="4072890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2. 意志行动的决策</a:t>
            </a:r>
            <a:endParaRPr lang="zh-CN" altLang="en-US" sz="3600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任意多边形: 形状 1"/>
          <p:cNvSpPr/>
          <p:nvPr>
            <p:custDataLst>
              <p:tags r:id="rId2"/>
            </p:custDataLst>
          </p:nvPr>
        </p:nvSpPr>
        <p:spPr>
          <a:xfrm rot="20955541" flipH="1">
            <a:off x="-1358571" y="2395132"/>
            <a:ext cx="7111870" cy="4595811"/>
          </a:xfrm>
          <a:custGeom>
            <a:avLst/>
            <a:gdLst>
              <a:gd name="connsiteX0" fmla="*/ 2999441 w 3385353"/>
              <a:gd name="connsiteY0" fmla="*/ 142762 h 2987830"/>
              <a:gd name="connsiteX1" fmla="*/ 100377 w 3385353"/>
              <a:gd name="connsiteY1" fmla="*/ 573985 h 2987830"/>
              <a:gd name="connsiteX2" fmla="*/ 895282 w 3385353"/>
              <a:gd name="connsiteY2" fmla="*/ 2101449 h 2987830"/>
              <a:gd name="connsiteX3" fmla="*/ 3124132 w 3385353"/>
              <a:gd name="connsiteY3" fmla="*/ 2906744 h 2987830"/>
              <a:gd name="connsiteX4" fmla="*/ 2999441 w 3385353"/>
              <a:gd name="connsiteY4" fmla="*/ 142762 h 2987830"/>
              <a:gd name="connsiteX0-1" fmla="*/ 3228668 w 3614580"/>
              <a:gd name="connsiteY0-2" fmla="*/ 155296 h 3000364"/>
              <a:gd name="connsiteX1-3" fmla="*/ 329604 w 3614580"/>
              <a:gd name="connsiteY1-4" fmla="*/ 586519 h 3000364"/>
              <a:gd name="connsiteX2-5" fmla="*/ 1124509 w 3614580"/>
              <a:gd name="connsiteY2-6" fmla="*/ 2113983 h 3000364"/>
              <a:gd name="connsiteX3-7" fmla="*/ 3353359 w 3614580"/>
              <a:gd name="connsiteY3-8" fmla="*/ 2919278 h 3000364"/>
              <a:gd name="connsiteX4-9" fmla="*/ 3228668 w 3614580"/>
              <a:gd name="connsiteY4-10" fmla="*/ 155296 h 3000364"/>
              <a:gd name="connsiteX0-11" fmla="*/ 3110019 w 3448349"/>
              <a:gd name="connsiteY0-12" fmla="*/ 222459 h 2677175"/>
              <a:gd name="connsiteX1-13" fmla="*/ 107046 w 3448349"/>
              <a:gd name="connsiteY1-14" fmla="*/ 284805 h 2677175"/>
              <a:gd name="connsiteX2-15" fmla="*/ 901951 w 3448349"/>
              <a:gd name="connsiteY2-16" fmla="*/ 1812269 h 2677175"/>
              <a:gd name="connsiteX3-17" fmla="*/ 3130801 w 3448349"/>
              <a:gd name="connsiteY3-18" fmla="*/ 2617564 h 2677175"/>
              <a:gd name="connsiteX4-19" fmla="*/ 3110019 w 3448349"/>
              <a:gd name="connsiteY4-20" fmla="*/ 222459 h 2677175"/>
              <a:gd name="connsiteX0-21" fmla="*/ 3565647 w 3903977"/>
              <a:gd name="connsiteY0-22" fmla="*/ 222459 h 2677175"/>
              <a:gd name="connsiteX1-23" fmla="*/ 562674 w 3903977"/>
              <a:gd name="connsiteY1-24" fmla="*/ 284805 h 2677175"/>
              <a:gd name="connsiteX2-25" fmla="*/ 1357579 w 3903977"/>
              <a:gd name="connsiteY2-26" fmla="*/ 1812269 h 2677175"/>
              <a:gd name="connsiteX3-27" fmla="*/ 3586429 w 3903977"/>
              <a:gd name="connsiteY3-28" fmla="*/ 2617564 h 2677175"/>
              <a:gd name="connsiteX4-29" fmla="*/ 3565647 w 3903977"/>
              <a:gd name="connsiteY4-30" fmla="*/ 222459 h 2677175"/>
              <a:gd name="connsiteX0-31" fmla="*/ 3565647 w 3903977"/>
              <a:gd name="connsiteY0-32" fmla="*/ 222459 h 2677175"/>
              <a:gd name="connsiteX1-33" fmla="*/ 562674 w 3903977"/>
              <a:gd name="connsiteY1-34" fmla="*/ 284805 h 2677175"/>
              <a:gd name="connsiteX2-35" fmla="*/ 1357579 w 3903977"/>
              <a:gd name="connsiteY2-36" fmla="*/ 1812269 h 2677175"/>
              <a:gd name="connsiteX3-37" fmla="*/ 3586429 w 3903977"/>
              <a:gd name="connsiteY3-38" fmla="*/ 2617564 h 2677175"/>
              <a:gd name="connsiteX4-39" fmla="*/ 3565647 w 3903977"/>
              <a:gd name="connsiteY4-40" fmla="*/ 222459 h 2677175"/>
              <a:gd name="connsiteX0-41" fmla="*/ 3599472 w 3937802"/>
              <a:gd name="connsiteY0-42" fmla="*/ 222459 h 2677175"/>
              <a:gd name="connsiteX1-43" fmla="*/ 596499 w 3937802"/>
              <a:gd name="connsiteY1-44" fmla="*/ 284805 h 2677175"/>
              <a:gd name="connsiteX2-45" fmla="*/ 1391404 w 3937802"/>
              <a:gd name="connsiteY2-46" fmla="*/ 1812269 h 2677175"/>
              <a:gd name="connsiteX3-47" fmla="*/ 3620254 w 3937802"/>
              <a:gd name="connsiteY3-48" fmla="*/ 2617564 h 2677175"/>
              <a:gd name="connsiteX4-49" fmla="*/ 3599472 w 3937802"/>
              <a:gd name="connsiteY4-50" fmla="*/ 222459 h 2677175"/>
              <a:gd name="connsiteX0-51" fmla="*/ 3582157 w 3918102"/>
              <a:gd name="connsiteY0-52" fmla="*/ 217942 h 2672658"/>
              <a:gd name="connsiteX1-53" fmla="*/ 615552 w 3918102"/>
              <a:gd name="connsiteY1-54" fmla="*/ 290678 h 2672658"/>
              <a:gd name="connsiteX2-55" fmla="*/ 1374089 w 3918102"/>
              <a:gd name="connsiteY2-56" fmla="*/ 1807752 h 2672658"/>
              <a:gd name="connsiteX3-57" fmla="*/ 3602939 w 3918102"/>
              <a:gd name="connsiteY3-58" fmla="*/ 2613047 h 2672658"/>
              <a:gd name="connsiteX4-59" fmla="*/ 3582157 w 3918102"/>
              <a:gd name="connsiteY4-60" fmla="*/ 217942 h 2672658"/>
              <a:gd name="connsiteX0-61" fmla="*/ 3585902 w 3921847"/>
              <a:gd name="connsiteY0-62" fmla="*/ 206145 h 2660861"/>
              <a:gd name="connsiteX1-63" fmla="*/ 619297 w 3921847"/>
              <a:gd name="connsiteY1-64" fmla="*/ 278881 h 2660861"/>
              <a:gd name="connsiteX2-65" fmla="*/ 1377834 w 3921847"/>
              <a:gd name="connsiteY2-66" fmla="*/ 1795955 h 2660861"/>
              <a:gd name="connsiteX3-67" fmla="*/ 3606684 w 3921847"/>
              <a:gd name="connsiteY3-68" fmla="*/ 2601250 h 2660861"/>
              <a:gd name="connsiteX4-69" fmla="*/ 3585902 w 3921847"/>
              <a:gd name="connsiteY4-70" fmla="*/ 206145 h 2660861"/>
              <a:gd name="connsiteX0-71" fmla="*/ 3571296 w 3905202"/>
              <a:gd name="connsiteY0-72" fmla="*/ 226053 h 2680769"/>
              <a:gd name="connsiteX1-73" fmla="*/ 635863 w 3905202"/>
              <a:gd name="connsiteY1-74" fmla="*/ 252030 h 2680769"/>
              <a:gd name="connsiteX2-75" fmla="*/ 1363228 w 3905202"/>
              <a:gd name="connsiteY2-76" fmla="*/ 1815863 h 2680769"/>
              <a:gd name="connsiteX3-77" fmla="*/ 3592078 w 3905202"/>
              <a:gd name="connsiteY3-78" fmla="*/ 2621158 h 2680769"/>
              <a:gd name="connsiteX4-79" fmla="*/ 3571296 w 3905202"/>
              <a:gd name="connsiteY4-80" fmla="*/ 226053 h 2680769"/>
              <a:gd name="connsiteX0-81" fmla="*/ 3092388 w 3426294"/>
              <a:gd name="connsiteY0-82" fmla="*/ 226053 h 2680769"/>
              <a:gd name="connsiteX1-83" fmla="*/ 156955 w 3426294"/>
              <a:gd name="connsiteY1-84" fmla="*/ 252030 h 2680769"/>
              <a:gd name="connsiteX2-85" fmla="*/ 884320 w 3426294"/>
              <a:gd name="connsiteY2-86" fmla="*/ 1815863 h 2680769"/>
              <a:gd name="connsiteX3-87" fmla="*/ 3113170 w 3426294"/>
              <a:gd name="connsiteY3-88" fmla="*/ 2621158 h 2680769"/>
              <a:gd name="connsiteX4-89" fmla="*/ 3092388 w 3426294"/>
              <a:gd name="connsiteY4-90" fmla="*/ 226053 h 2680769"/>
              <a:gd name="connsiteX0-91" fmla="*/ 3622623 w 3956529"/>
              <a:gd name="connsiteY0-92" fmla="*/ 226053 h 2653120"/>
              <a:gd name="connsiteX1-93" fmla="*/ 687190 w 3956529"/>
              <a:gd name="connsiteY1-94" fmla="*/ 252030 h 2653120"/>
              <a:gd name="connsiteX2-95" fmla="*/ 1414555 w 3956529"/>
              <a:gd name="connsiteY2-96" fmla="*/ 1815863 h 2653120"/>
              <a:gd name="connsiteX3-97" fmla="*/ 3643405 w 3956529"/>
              <a:gd name="connsiteY3-98" fmla="*/ 2621158 h 2653120"/>
              <a:gd name="connsiteX4-99" fmla="*/ 3622623 w 3956529"/>
              <a:gd name="connsiteY4-100" fmla="*/ 226053 h 2653120"/>
              <a:gd name="connsiteX0-101" fmla="*/ 3089068 w 3376621"/>
              <a:gd name="connsiteY0-102" fmla="*/ 239731 h 2877937"/>
              <a:gd name="connsiteX1-103" fmla="*/ 153635 w 3376621"/>
              <a:gd name="connsiteY1-104" fmla="*/ 265708 h 2877937"/>
              <a:gd name="connsiteX2-105" fmla="*/ 881000 w 3376621"/>
              <a:gd name="connsiteY2-106" fmla="*/ 1829541 h 2877937"/>
              <a:gd name="connsiteX3-107" fmla="*/ 3016332 w 3376621"/>
              <a:gd name="connsiteY3-108" fmla="*/ 2827067 h 2877937"/>
              <a:gd name="connsiteX4-109" fmla="*/ 3089068 w 3376621"/>
              <a:gd name="connsiteY4-110" fmla="*/ 239731 h 2877937"/>
              <a:gd name="connsiteX0-111" fmla="*/ 3089068 w 3306336"/>
              <a:gd name="connsiteY0-112" fmla="*/ 239731 h 2870307"/>
              <a:gd name="connsiteX1-113" fmla="*/ 153635 w 3306336"/>
              <a:gd name="connsiteY1-114" fmla="*/ 265708 h 2870307"/>
              <a:gd name="connsiteX2-115" fmla="*/ 881000 w 3306336"/>
              <a:gd name="connsiteY2-116" fmla="*/ 1829541 h 2870307"/>
              <a:gd name="connsiteX3-117" fmla="*/ 3016332 w 3306336"/>
              <a:gd name="connsiteY3-118" fmla="*/ 2827067 h 2870307"/>
              <a:gd name="connsiteX4-119" fmla="*/ 3089068 w 3306336"/>
              <a:gd name="connsiteY4-120" fmla="*/ 239731 h 2870307"/>
              <a:gd name="connsiteX0-121" fmla="*/ 3279047 w 3496315"/>
              <a:gd name="connsiteY0-122" fmla="*/ 239731 h 2870307"/>
              <a:gd name="connsiteX1-123" fmla="*/ 343614 w 3496315"/>
              <a:gd name="connsiteY1-124" fmla="*/ 265708 h 2870307"/>
              <a:gd name="connsiteX2-125" fmla="*/ 1070979 w 3496315"/>
              <a:gd name="connsiteY2-126" fmla="*/ 1829541 h 2870307"/>
              <a:gd name="connsiteX3-127" fmla="*/ 3206311 w 3496315"/>
              <a:gd name="connsiteY3-128" fmla="*/ 2827067 h 2870307"/>
              <a:gd name="connsiteX4-129" fmla="*/ 3279047 w 3496315"/>
              <a:gd name="connsiteY4-130" fmla="*/ 239731 h 2870307"/>
              <a:gd name="connsiteX0-131" fmla="*/ 3279047 w 3496315"/>
              <a:gd name="connsiteY0-132" fmla="*/ 239731 h 2870307"/>
              <a:gd name="connsiteX1-133" fmla="*/ 343614 w 3496315"/>
              <a:gd name="connsiteY1-134" fmla="*/ 265708 h 2870307"/>
              <a:gd name="connsiteX2-135" fmla="*/ 1070979 w 3496315"/>
              <a:gd name="connsiteY2-136" fmla="*/ 1829541 h 2870307"/>
              <a:gd name="connsiteX3-137" fmla="*/ 3206311 w 3496315"/>
              <a:gd name="connsiteY3-138" fmla="*/ 2827067 h 2870307"/>
              <a:gd name="connsiteX4-139" fmla="*/ 3279047 w 3496315"/>
              <a:gd name="connsiteY4-140" fmla="*/ 239731 h 2870307"/>
              <a:gd name="connsiteX0-141" fmla="*/ 3539306 w 3756574"/>
              <a:gd name="connsiteY0-142" fmla="*/ 334172 h 2964748"/>
              <a:gd name="connsiteX1-143" fmla="*/ 603873 w 3756574"/>
              <a:gd name="connsiteY1-144" fmla="*/ 360149 h 2964748"/>
              <a:gd name="connsiteX2-145" fmla="*/ 1331238 w 3756574"/>
              <a:gd name="connsiteY2-146" fmla="*/ 1923982 h 2964748"/>
              <a:gd name="connsiteX3-147" fmla="*/ 3466570 w 3756574"/>
              <a:gd name="connsiteY3-148" fmla="*/ 2921508 h 2964748"/>
              <a:gd name="connsiteX4-149" fmla="*/ 3539306 w 3756574"/>
              <a:gd name="connsiteY4-150" fmla="*/ 334172 h 2964748"/>
              <a:gd name="connsiteX0-151" fmla="*/ 3457924 w 3665966"/>
              <a:gd name="connsiteY0-152" fmla="*/ 972849 h 3605570"/>
              <a:gd name="connsiteX1-153" fmla="*/ 647059 w 3665966"/>
              <a:gd name="connsiteY1-154" fmla="*/ 164609 h 3605570"/>
              <a:gd name="connsiteX2-155" fmla="*/ 1249856 w 3665966"/>
              <a:gd name="connsiteY2-156" fmla="*/ 2562659 h 3605570"/>
              <a:gd name="connsiteX3-157" fmla="*/ 3385188 w 3665966"/>
              <a:gd name="connsiteY3-158" fmla="*/ 3560185 h 3605570"/>
              <a:gd name="connsiteX4-159" fmla="*/ 3457924 w 3665966"/>
              <a:gd name="connsiteY4-160" fmla="*/ 972849 h 3605570"/>
              <a:gd name="connsiteX0-161" fmla="*/ 3213150 w 3496887"/>
              <a:gd name="connsiteY0-162" fmla="*/ 816958 h 3405423"/>
              <a:gd name="connsiteX1-163" fmla="*/ 402285 w 3496887"/>
              <a:gd name="connsiteY1-164" fmla="*/ 8718 h 3405423"/>
              <a:gd name="connsiteX2-165" fmla="*/ 913368 w 3496887"/>
              <a:gd name="connsiteY2-166" fmla="*/ 1210455 h 3405423"/>
              <a:gd name="connsiteX3-167" fmla="*/ 3140414 w 3496887"/>
              <a:gd name="connsiteY3-168" fmla="*/ 3404294 h 3405423"/>
              <a:gd name="connsiteX4-169" fmla="*/ 3213150 w 3496887"/>
              <a:gd name="connsiteY4-170" fmla="*/ 816958 h 3405423"/>
              <a:gd name="connsiteX0-171" fmla="*/ 3093227 w 3364575"/>
              <a:gd name="connsiteY0-172" fmla="*/ 825551 h 3415664"/>
              <a:gd name="connsiteX1-173" fmla="*/ 282362 w 3364575"/>
              <a:gd name="connsiteY1-174" fmla="*/ 17311 h 3415664"/>
              <a:gd name="connsiteX2-175" fmla="*/ 1028597 w 3364575"/>
              <a:gd name="connsiteY2-176" fmla="*/ 1426096 h 3415664"/>
              <a:gd name="connsiteX3-177" fmla="*/ 3020491 w 3364575"/>
              <a:gd name="connsiteY3-178" fmla="*/ 3412887 h 3415664"/>
              <a:gd name="connsiteX4-179" fmla="*/ 3093227 w 3364575"/>
              <a:gd name="connsiteY4-180" fmla="*/ 825551 h 3415664"/>
              <a:gd name="connsiteX0-181" fmla="*/ 3114150 w 3387889"/>
              <a:gd name="connsiteY0-182" fmla="*/ 748463 h 3338576"/>
              <a:gd name="connsiteX1-183" fmla="*/ 269356 w 3387889"/>
              <a:gd name="connsiteY1-184" fmla="*/ 20233 h 3338576"/>
              <a:gd name="connsiteX2-185" fmla="*/ 1049520 w 3387889"/>
              <a:gd name="connsiteY2-186" fmla="*/ 1349008 h 3338576"/>
              <a:gd name="connsiteX3-187" fmla="*/ 3041414 w 3387889"/>
              <a:gd name="connsiteY3-188" fmla="*/ 3335799 h 3338576"/>
              <a:gd name="connsiteX4-189" fmla="*/ 3114150 w 3387889"/>
              <a:gd name="connsiteY4-190" fmla="*/ 748463 h 3338576"/>
              <a:gd name="connsiteX0-191" fmla="*/ 3223471 w 3497210"/>
              <a:gd name="connsiteY0-192" fmla="*/ 888982 h 3479095"/>
              <a:gd name="connsiteX1-193" fmla="*/ 378677 w 3497210"/>
              <a:gd name="connsiteY1-194" fmla="*/ 160752 h 3479095"/>
              <a:gd name="connsiteX2-195" fmla="*/ 1158841 w 3497210"/>
              <a:gd name="connsiteY2-196" fmla="*/ 1489527 h 3479095"/>
              <a:gd name="connsiteX3-197" fmla="*/ 3150735 w 3497210"/>
              <a:gd name="connsiteY3-198" fmla="*/ 3476318 h 3479095"/>
              <a:gd name="connsiteX4-199" fmla="*/ 3223471 w 3497210"/>
              <a:gd name="connsiteY4-200" fmla="*/ 888982 h 3479095"/>
              <a:gd name="connsiteX0-201" fmla="*/ 3211996 w 3484492"/>
              <a:gd name="connsiteY0-202" fmla="*/ 850332 h 3440445"/>
              <a:gd name="connsiteX1-203" fmla="*/ 384838 w 3484492"/>
              <a:gd name="connsiteY1-204" fmla="*/ 166495 h 3440445"/>
              <a:gd name="connsiteX2-205" fmla="*/ 1147366 w 3484492"/>
              <a:gd name="connsiteY2-206" fmla="*/ 1450877 h 3440445"/>
              <a:gd name="connsiteX3-207" fmla="*/ 3139260 w 3484492"/>
              <a:gd name="connsiteY3-208" fmla="*/ 3437668 h 3440445"/>
              <a:gd name="connsiteX4-209" fmla="*/ 3211996 w 3484492"/>
              <a:gd name="connsiteY4-210" fmla="*/ 850332 h 34404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484492" h="3440445">
                <a:moveTo>
                  <a:pt x="3211996" y="850332"/>
                </a:moveTo>
                <a:cubicBezTo>
                  <a:pt x="2752926" y="305137"/>
                  <a:pt x="983161" y="-299695"/>
                  <a:pt x="384838" y="166495"/>
                </a:cubicBezTo>
                <a:cubicBezTo>
                  <a:pt x="-213485" y="632685"/>
                  <a:pt x="-223368" y="2005925"/>
                  <a:pt x="1147366" y="1450877"/>
                </a:cubicBezTo>
                <a:cubicBezTo>
                  <a:pt x="2518100" y="895829"/>
                  <a:pt x="2795155" y="3537759"/>
                  <a:pt x="3139260" y="3437668"/>
                </a:cubicBezTo>
                <a:cubicBezTo>
                  <a:pt x="3483365" y="3337577"/>
                  <a:pt x="3671066" y="1395527"/>
                  <a:pt x="3211996" y="850332"/>
                </a:cubicBezTo>
                <a:close/>
              </a:path>
            </a:pathLst>
          </a:custGeom>
          <a:solidFill>
            <a:srgbClr val="ABD6F9"/>
          </a:solidFill>
          <a:ln>
            <a:noFill/>
          </a:ln>
          <a:effectLst>
            <a:outerShdw blurRad="508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黑体" panose="02010609060101010101" charset="-122"/>
            </a:endParaRPr>
          </a:p>
        </p:txBody>
      </p:sp>
      <p:sp>
        <p:nvSpPr>
          <p:cNvPr id="12" name="矩形: 圆角 3"/>
          <p:cNvSpPr/>
          <p:nvPr>
            <p:custDataLst>
              <p:tags r:id="rId3"/>
            </p:custDataLst>
          </p:nvPr>
        </p:nvSpPr>
        <p:spPr>
          <a:xfrm rot="1217121">
            <a:off x="1110380" y="2266899"/>
            <a:ext cx="3348756" cy="3348756"/>
          </a:xfrm>
          <a:prstGeom prst="roundRect">
            <a:avLst>
              <a:gd name="adj" fmla="val 24032"/>
            </a:avLst>
          </a:prstGeom>
          <a:solidFill>
            <a:srgbClr val="FDDE77"/>
          </a:solidFill>
          <a:ln>
            <a:noFill/>
          </a:ln>
          <a:effectLst>
            <a:outerShdw blurRad="254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49942" y="2174825"/>
            <a:ext cx="3441031" cy="3429746"/>
            <a:chOff x="988042" y="1942030"/>
            <a:chExt cx="3441031" cy="3429746"/>
          </a:xfrm>
        </p:grpSpPr>
        <p:sp>
          <p:nvSpPr>
            <p:cNvPr id="18" name="矩形: 圆角 8"/>
            <p:cNvSpPr/>
            <p:nvPr>
              <p:custDataLst>
                <p:tags r:id="rId4"/>
              </p:custDataLst>
            </p:nvPr>
          </p:nvSpPr>
          <p:spPr>
            <a:xfrm rot="1217121">
              <a:off x="1111826" y="1942030"/>
              <a:ext cx="3193464" cy="3193464"/>
            </a:xfrm>
            <a:prstGeom prst="roundRect">
              <a:avLst>
                <a:gd name="adj" fmla="val 24032"/>
              </a:avLst>
            </a:prstGeom>
            <a:solidFill>
              <a:schemeClr val="lt1"/>
            </a:solidFill>
            <a:ln>
              <a:noFill/>
            </a:ln>
            <a:effectLst>
              <a:outerShdw blurRad="254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43"/>
            <a:stretch>
              <a:fillRect/>
            </a:stretch>
          </p:blipFill>
          <p:spPr>
            <a:xfrm>
              <a:off x="988042" y="2149011"/>
              <a:ext cx="3441031" cy="3222765"/>
            </a:xfrm>
            <a:custGeom>
              <a:avLst/>
              <a:gdLst>
                <a:gd name="connsiteX0" fmla="*/ 538825 w 3441031"/>
                <a:gd name="connsiteY0" fmla="*/ 0 h 3222765"/>
                <a:gd name="connsiteX1" fmla="*/ 2566147 w 3441031"/>
                <a:gd name="connsiteY1" fmla="*/ 0 h 3222765"/>
                <a:gd name="connsiteX2" fmla="*/ 3051942 w 3441031"/>
                <a:gd name="connsiteY2" fmla="*/ 179560 h 3222765"/>
                <a:gd name="connsiteX3" fmla="*/ 3408978 w 3441031"/>
                <a:gd name="connsiteY3" fmla="*/ 451263 h 3222765"/>
                <a:gd name="connsiteX4" fmla="*/ 3441031 w 3441031"/>
                <a:gd name="connsiteY4" fmla="*/ 506360 h 3222765"/>
                <a:gd name="connsiteX5" fmla="*/ 3441031 w 3441031"/>
                <a:gd name="connsiteY5" fmla="*/ 1340508 h 3222765"/>
                <a:gd name="connsiteX6" fmla="*/ 2930707 w 3441031"/>
                <a:gd name="connsiteY6" fmla="*/ 2721177 h 3222765"/>
                <a:gd name="connsiteX7" fmla="*/ 1944781 w 3441031"/>
                <a:gd name="connsiteY7" fmla="*/ 3174958 h 3222765"/>
                <a:gd name="connsiteX8" fmla="*/ 389091 w 3441031"/>
                <a:gd name="connsiteY8" fmla="*/ 2599943 h 3222765"/>
                <a:gd name="connsiteX9" fmla="*/ 32054 w 3441031"/>
                <a:gd name="connsiteY9" fmla="*/ 2328239 h 3222765"/>
                <a:gd name="connsiteX10" fmla="*/ 0 w 3441031"/>
                <a:gd name="connsiteY10" fmla="*/ 2273141 h 3222765"/>
                <a:gd name="connsiteX11" fmla="*/ 0 w 3441031"/>
                <a:gd name="connsiteY11" fmla="*/ 1438997 h 3222765"/>
                <a:gd name="connsiteX12" fmla="*/ 510325 w 3441031"/>
                <a:gd name="connsiteY12" fmla="*/ 58326 h 322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41031" h="3222765">
                  <a:moveTo>
                    <a:pt x="538825" y="0"/>
                  </a:moveTo>
                  <a:lnTo>
                    <a:pt x="2566147" y="0"/>
                  </a:lnTo>
                  <a:lnTo>
                    <a:pt x="3051942" y="179560"/>
                  </a:lnTo>
                  <a:cubicBezTo>
                    <a:pt x="3201028" y="234665"/>
                    <a:pt x="3322778" y="331180"/>
                    <a:pt x="3408978" y="451263"/>
                  </a:cubicBezTo>
                  <a:lnTo>
                    <a:pt x="3441031" y="506360"/>
                  </a:lnTo>
                  <a:lnTo>
                    <a:pt x="3441031" y="1340508"/>
                  </a:lnTo>
                  <a:lnTo>
                    <a:pt x="2930707" y="2721177"/>
                  </a:lnTo>
                  <a:cubicBezTo>
                    <a:pt x="2783759" y="3118741"/>
                    <a:pt x="2342346" y="3321906"/>
                    <a:pt x="1944781" y="3174958"/>
                  </a:cubicBezTo>
                  <a:lnTo>
                    <a:pt x="389091" y="2599943"/>
                  </a:lnTo>
                  <a:cubicBezTo>
                    <a:pt x="240004" y="2544837"/>
                    <a:pt x="118255" y="2448322"/>
                    <a:pt x="32054" y="2328239"/>
                  </a:cubicBezTo>
                  <a:lnTo>
                    <a:pt x="0" y="2273141"/>
                  </a:lnTo>
                  <a:lnTo>
                    <a:pt x="0" y="1438997"/>
                  </a:lnTo>
                  <a:lnTo>
                    <a:pt x="510325" y="58326"/>
                  </a:lnTo>
                  <a:close/>
                </a:path>
              </a:pathLst>
            </a:custGeom>
            <a:effectLst>
              <a:outerShdw blurRad="25400" dist="254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>
          <a:xfrm>
            <a:off x="5915660" y="2491105"/>
            <a:ext cx="5445125" cy="3014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85445" indent="-385445" algn="just" fontAlgn="auto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通常达到同一目的的方式、方法不止一种，在制订行动计划时就需要权衡和选择。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对若干个准备行动的方案进行选择，以期最佳地实现目标的过程称之为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决策。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85445" indent="-385445" algn="just" fontAlgn="auto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在意志行动的决策中，决策者的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知识经验、思维能力、意志品质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等因素起着重要的作用。</a:t>
            </a:r>
            <a:endParaRPr lang="zh-CN" altLang="en-US" sz="20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59302" y="1880232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643890" y="2673985"/>
            <a:ext cx="5120005" cy="2399665"/>
          </a:xfrm>
          <a:prstGeom prst="rect">
            <a:avLst/>
          </a:prstGeom>
        </p:spPr>
        <p:txBody>
          <a:bodyPr wrap="square">
            <a:spAutoFit/>
          </a:bodyPr>
          <a:p>
            <a:pPr indent="508000" algn="just" fontAlgn="auto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意志努力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是指人在确定目的、解决动机冲突、制订计划、进行决策以及执行决定的过程中，克服内外各种困难把意志行动贯彻到底的心理力量。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08000" algn="just" fontAlgn="auto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意志努力表现在整个的意志行动过程中。 </a:t>
            </a:r>
            <a:endParaRPr lang="zh-CN" altLang="zh-CN" sz="2000" kern="100" dirty="0">
              <a:solidFill>
                <a:schemeClr val="lt2">
                  <a:lumMod val="10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9592" y="170052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" t="8702" r="10673"/>
          <a:stretch>
            <a:fillRect/>
          </a:stretch>
        </p:blipFill>
        <p:spPr>
          <a:xfrm>
            <a:off x="6087745" y="2202180"/>
            <a:ext cx="5533390" cy="3342640"/>
          </a:xfrm>
          <a:custGeom>
            <a:avLst/>
            <a:gdLst>
              <a:gd name="connsiteX0" fmla="*/ 1714354 w 3369107"/>
              <a:gd name="connsiteY0" fmla="*/ 2702 h 2034897"/>
              <a:gd name="connsiteX1" fmla="*/ 3046437 w 3369107"/>
              <a:gd name="connsiteY1" fmla="*/ 177671 h 2034897"/>
              <a:gd name="connsiteX2" fmla="*/ 3046437 w 3369107"/>
              <a:gd name="connsiteY2" fmla="*/ 1906813 h 2034897"/>
              <a:gd name="connsiteX3" fmla="*/ 561725 w 3369107"/>
              <a:gd name="connsiteY3" fmla="*/ 1906813 h 2034897"/>
              <a:gd name="connsiteX4" fmla="*/ 370189 w 3369107"/>
              <a:gd name="connsiteY4" fmla="*/ 218847 h 2034897"/>
              <a:gd name="connsiteX5" fmla="*/ 1714354 w 3369107"/>
              <a:gd name="connsiteY5" fmla="*/ 2702 h 203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9107" h="2034897">
                <a:moveTo>
                  <a:pt x="1714354" y="2702"/>
                </a:moveTo>
                <a:cubicBezTo>
                  <a:pt x="2269892" y="-12738"/>
                  <a:pt x="2823416" y="37007"/>
                  <a:pt x="3046437" y="177671"/>
                </a:cubicBezTo>
                <a:cubicBezTo>
                  <a:pt x="3492478" y="458998"/>
                  <a:pt x="3460555" y="1618623"/>
                  <a:pt x="3046437" y="1906813"/>
                </a:cubicBezTo>
                <a:cubicBezTo>
                  <a:pt x="2632318" y="2195003"/>
                  <a:pt x="1389962" y="1906813"/>
                  <a:pt x="561725" y="1906813"/>
                </a:cubicBezTo>
                <a:cubicBezTo>
                  <a:pt x="-266513" y="1906813"/>
                  <a:pt x="-43929" y="507037"/>
                  <a:pt x="370189" y="218847"/>
                </a:cubicBezTo>
                <a:cubicBezTo>
                  <a:pt x="601265" y="98768"/>
                  <a:pt x="1158816" y="18142"/>
                  <a:pt x="1714354" y="2702"/>
                </a:cubicBezTo>
                <a:close/>
              </a:path>
            </a:pathLst>
          </a:custGeom>
          <a:effectLst>
            <a:outerShdw blurRad="25400" algn="c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209675" y="550685"/>
            <a:ext cx="6779895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3. 意志努力</a:t>
            </a:r>
            <a:endParaRPr lang="zh-CN" altLang="en-US" sz="3600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pic>
        <p:nvPicPr>
          <p:cNvPr id="4" name="图形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流程图: 过程 5"/>
          <p:cNvSpPr/>
          <p:nvPr>
            <p:custDataLst>
              <p:tags r:id="rId1"/>
            </p:custDataLst>
          </p:nvPr>
        </p:nvSpPr>
        <p:spPr>
          <a:xfrm>
            <a:off x="772164" y="451222"/>
            <a:ext cx="11419836" cy="6004917"/>
          </a:xfrm>
          <a:prstGeom prst="flowChartProcess">
            <a:avLst/>
          </a:prstGeom>
          <a:solidFill>
            <a:srgbClr val="ACE2CF"/>
          </a:solidFill>
          <a:ln>
            <a:noFill/>
          </a:ln>
        </p:spPr>
        <p:style>
          <a:lnRef idx="2">
            <a:srgbClr val="EC7B2F">
              <a:shade val="50000"/>
            </a:srgbClr>
          </a:lnRef>
          <a:fillRef idx="1">
            <a:srgbClr val="EC7B2F"/>
          </a:fillRef>
          <a:effectRef idx="0">
            <a:srgbClr val="EC7B2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7" name="任意多边形: 形状 6"/>
          <p:cNvSpPr/>
          <p:nvPr>
            <p:custDataLst>
              <p:tags r:id="rId2"/>
            </p:custDataLst>
          </p:nvPr>
        </p:nvSpPr>
        <p:spPr>
          <a:xfrm flipH="1">
            <a:off x="772160" y="451485"/>
            <a:ext cx="5918200" cy="6005195"/>
          </a:xfrm>
          <a:custGeom>
            <a:avLst/>
            <a:gdLst>
              <a:gd name="connsiteX0" fmla="*/ 2176888 w 6564520"/>
              <a:gd name="connsiteY0" fmla="*/ 0 h 5502727"/>
              <a:gd name="connsiteX1" fmla="*/ 6564520 w 6564520"/>
              <a:gd name="connsiteY1" fmla="*/ 0 h 5502727"/>
              <a:gd name="connsiteX2" fmla="*/ 6564520 w 6564520"/>
              <a:gd name="connsiteY2" fmla="*/ 5502727 h 5502727"/>
              <a:gd name="connsiteX3" fmla="*/ 0 w 6564520"/>
              <a:gd name="connsiteY3" fmla="*/ 5502727 h 550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64520" h="5502727">
                <a:moveTo>
                  <a:pt x="2176888" y="0"/>
                </a:moveTo>
                <a:lnTo>
                  <a:pt x="6564520" y="0"/>
                </a:lnTo>
                <a:lnTo>
                  <a:pt x="6564520" y="5502727"/>
                </a:lnTo>
                <a:lnTo>
                  <a:pt x="0" y="5502727"/>
                </a:lnTo>
                <a:close/>
              </a:path>
            </a:pathLst>
          </a:custGeom>
          <a:pattFill prst="wdUpDiag">
            <a:fgClr>
              <a:srgbClr val="FFFFFF"/>
            </a:fgClr>
            <a:bgClr>
              <a:srgbClr val="FFFFFF">
                <a:lumMod val="95000"/>
              </a:srgbClr>
            </a:bgClr>
          </a:pattFill>
          <a:ln>
            <a:noFill/>
          </a:ln>
        </p:spPr>
        <p:style>
          <a:lnRef idx="2">
            <a:srgbClr val="EC7B2F">
              <a:shade val="50000"/>
            </a:srgbClr>
          </a:lnRef>
          <a:fillRef idx="1">
            <a:srgbClr val="EC7B2F"/>
          </a:fillRef>
          <a:effectRef idx="0">
            <a:srgbClr val="EC7B2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96974" y="3406224"/>
            <a:ext cx="821871" cy="45719"/>
          </a:xfrm>
          <a:prstGeom prst="rect">
            <a:avLst/>
          </a:prstGeom>
          <a:solidFill>
            <a:srgbClr val="EC7B2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EC7B2F">
              <a:shade val="50000"/>
            </a:srgbClr>
          </a:lnRef>
          <a:fillRef idx="1">
            <a:srgbClr val="EC7B2F"/>
          </a:fillRef>
          <a:effectRef idx="0">
            <a:srgbClr val="EC7B2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050925" y="3114040"/>
            <a:ext cx="416623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>
                <a:solidFill>
                  <a:schemeClr val="accent1">
                    <a:lumMod val="25000"/>
                  </a:schemeClr>
                </a:solidFill>
                <a:uFillTx/>
                <a:latin typeface="Arial" panose="020B0604020202020204" pitchFamily="34" charset="0"/>
                <a:ea typeface="汉仪旗黑-55简" panose="00020600040101010101" charset="-122"/>
              </a:rPr>
              <a:t>二、小学生意志的发展与培养</a:t>
            </a:r>
            <a:endParaRPr lang="zh-CN" altLang="en-US" sz="3600" b="1">
              <a:solidFill>
                <a:schemeClr val="accent1">
                  <a:lumMod val="25000"/>
                </a:schemeClr>
              </a:solidFill>
              <a:uFillTx/>
              <a:latin typeface="Arial" panose="020B0604020202020204" pitchFamily="34" charset="0"/>
              <a:ea typeface="汉仪旗黑-55简" panose="0002060004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181090" y="1259840"/>
            <a:ext cx="5447665" cy="433895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PS-Bullets" pitchFamily="2" charset="0"/>
              <a:buChar char=""/>
            </a:pPr>
            <a:r>
              <a:rPr lang="zh-CN" altLang="en-US" sz="1800" b="1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（一）小学生意志的发展</a:t>
            </a:r>
            <a:endParaRPr lang="zh-CN" altLang="en-US" sz="1800" b="1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431800"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小学生意志发展的一般特点</a:t>
            </a:r>
            <a:endParaRPr lang="zh-CN" altLang="en-US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31800"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小学生意志品质的发展</a:t>
            </a:r>
            <a:endParaRPr lang="zh-CN" altLang="en-US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61950" lvl="0" indent="-3619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PS-Bullets" pitchFamily="2" charset="0"/>
              <a:buChar char=""/>
            </a:pPr>
            <a:r>
              <a:rPr lang="zh-CN" altLang="en-US" sz="1800" b="1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汉仪旗黑-55简" panose="00020600040101010101" charset="-122"/>
              </a:rPr>
              <a:t>（二）小学生意志的培养</a:t>
            </a:r>
            <a:endParaRPr lang="zh-CN" altLang="en-US" sz="1800" b="1">
              <a:solidFill>
                <a:srgbClr val="000000">
                  <a:lumMod val="65000"/>
                  <a:lumOff val="35000"/>
                </a:srgbClr>
              </a:solidFill>
              <a:latin typeface="Arial" panose="020B0604020202020204" pitchFamily="34" charset="0"/>
              <a:ea typeface="汉仪旗黑-55简" panose="00020600040101010101" charset="-122"/>
            </a:endParaRPr>
          </a:p>
          <a:p>
            <a:pPr marL="431800"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开展理想教育，提高小学生行动的自觉性</a:t>
            </a:r>
            <a:endParaRPr lang="zh-CN" altLang="en-US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31800"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加强养成教育，培养小学生的自制能力</a:t>
            </a:r>
            <a:endParaRPr lang="zh-CN" altLang="en-US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31800"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教育小学生正确对待挫折</a:t>
            </a:r>
            <a:endParaRPr lang="zh-CN" altLang="en-US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31800"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在困难环境中磨炼小学生的意志</a:t>
            </a:r>
            <a:endParaRPr lang="zh-CN" altLang="en-US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31800" lvl="0" indent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自警自戒、自律自励</a:t>
            </a:r>
            <a:endParaRPr lang="zh-CN" altLang="en-US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直角三角形 15"/>
          <p:cNvSpPr/>
          <p:nvPr>
            <p:custDataLst>
              <p:tags r:id="rId6"/>
            </p:custDataLst>
          </p:nvPr>
        </p:nvSpPr>
        <p:spPr>
          <a:xfrm rot="540000">
            <a:off x="392430" y="5700395"/>
            <a:ext cx="705485" cy="705485"/>
          </a:xfrm>
          <a:prstGeom prst="rtTriangle">
            <a:avLst/>
          </a:prstGeom>
          <a:solidFill>
            <a:srgbClr val="EC7B2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EC7B2F">
              <a:shade val="50000"/>
            </a:srgbClr>
          </a:lnRef>
          <a:fillRef idx="1">
            <a:srgbClr val="EC7B2F"/>
          </a:fillRef>
          <a:effectRef idx="0">
            <a:srgbClr val="EC7B2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直角三角形 16"/>
          <p:cNvSpPr/>
          <p:nvPr>
            <p:custDataLst>
              <p:tags r:id="rId7"/>
            </p:custDataLst>
          </p:nvPr>
        </p:nvSpPr>
        <p:spPr>
          <a:xfrm rot="900000">
            <a:off x="495300" y="836295"/>
            <a:ext cx="499110" cy="499110"/>
          </a:xfrm>
          <a:prstGeom prst="rtTriangle">
            <a:avLst/>
          </a:prstGeom>
          <a:solidFill>
            <a:srgbClr val="FB7E6F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EC7B2F">
              <a:shade val="50000"/>
            </a:srgbClr>
          </a:lnRef>
          <a:fillRef idx="1">
            <a:srgbClr val="EC7B2F"/>
          </a:fillRef>
          <a:effectRef idx="0">
            <a:srgbClr val="EC7B2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直角三角形 17"/>
          <p:cNvSpPr/>
          <p:nvPr>
            <p:custDataLst>
              <p:tags r:id="rId8"/>
            </p:custDataLst>
          </p:nvPr>
        </p:nvSpPr>
        <p:spPr>
          <a:xfrm rot="8700000">
            <a:off x="456565" y="354330"/>
            <a:ext cx="795020" cy="795020"/>
          </a:xfrm>
          <a:prstGeom prst="rtTriangle">
            <a:avLst/>
          </a:prstGeom>
          <a:solidFill>
            <a:srgbClr val="EC7B2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EC7B2F">
              <a:shade val="50000"/>
            </a:srgbClr>
          </a:lnRef>
          <a:fillRef idx="1">
            <a:srgbClr val="EC7B2F"/>
          </a:fillRef>
          <a:effectRef idx="0">
            <a:srgbClr val="EC7B2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直角三角形 19"/>
          <p:cNvSpPr/>
          <p:nvPr>
            <p:custDataLst>
              <p:tags r:id="rId9"/>
            </p:custDataLst>
          </p:nvPr>
        </p:nvSpPr>
        <p:spPr>
          <a:xfrm rot="900000" flipH="1">
            <a:off x="340995" y="4979670"/>
            <a:ext cx="333375" cy="360045"/>
          </a:xfrm>
          <a:prstGeom prst="rtTriangle">
            <a:avLst/>
          </a:prstGeom>
          <a:solidFill>
            <a:srgbClr val="FB7E6F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EC7B2F">
              <a:shade val="50000"/>
            </a:srgbClr>
          </a:lnRef>
          <a:fillRef idx="1">
            <a:srgbClr val="EC7B2F"/>
          </a:fillRef>
          <a:effectRef idx="0">
            <a:srgbClr val="EC7B2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直角三角形 21"/>
          <p:cNvSpPr/>
          <p:nvPr>
            <p:custDataLst>
              <p:tags r:id="rId10"/>
            </p:custDataLst>
          </p:nvPr>
        </p:nvSpPr>
        <p:spPr>
          <a:xfrm rot="9060000">
            <a:off x="1225550" y="5951855"/>
            <a:ext cx="427990" cy="427990"/>
          </a:xfrm>
          <a:prstGeom prst="rtTriangle">
            <a:avLst/>
          </a:prstGeom>
          <a:solidFill>
            <a:srgbClr val="EC7B2F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EC7B2F">
              <a:shade val="50000"/>
            </a:srgbClr>
          </a:lnRef>
          <a:fillRef idx="1">
            <a:srgbClr val="EC7B2F"/>
          </a:fillRef>
          <a:effectRef idx="0">
            <a:srgbClr val="EC7B2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0"/>
          <p:cNvSpPr/>
          <p:nvPr>
            <p:custDataLst>
              <p:tags r:id="rId1"/>
            </p:custDataLst>
          </p:nvPr>
        </p:nvSpPr>
        <p:spPr>
          <a:xfrm>
            <a:off x="638175" y="2047875"/>
            <a:ext cx="11134725" cy="3655695"/>
          </a:xfrm>
          <a:custGeom>
            <a:avLst/>
            <a:gdLst>
              <a:gd name="connsiteX0" fmla="*/ 0 w 10925175"/>
              <a:gd name="connsiteY0" fmla="*/ 0 h 3171825"/>
              <a:gd name="connsiteX1" fmla="*/ 10925175 w 10925175"/>
              <a:gd name="connsiteY1" fmla="*/ 0 h 3171825"/>
              <a:gd name="connsiteX2" fmla="*/ 10925175 w 10925175"/>
              <a:gd name="connsiteY2" fmla="*/ 3171825 h 3171825"/>
              <a:gd name="connsiteX3" fmla="*/ 0 w 10925175"/>
              <a:gd name="connsiteY3" fmla="*/ 3171825 h 3171825"/>
              <a:gd name="connsiteX4" fmla="*/ 0 w 10925175"/>
              <a:gd name="connsiteY4" fmla="*/ 0 h 3171825"/>
              <a:gd name="connsiteX0-1" fmla="*/ 0 w 10925175"/>
              <a:gd name="connsiteY0-2" fmla="*/ 0 h 3171825"/>
              <a:gd name="connsiteX1-3" fmla="*/ 10925175 w 10925175"/>
              <a:gd name="connsiteY1-4" fmla="*/ 0 h 3171825"/>
              <a:gd name="connsiteX2-5" fmla="*/ 10925175 w 10925175"/>
              <a:gd name="connsiteY2-6" fmla="*/ 3171825 h 3171825"/>
              <a:gd name="connsiteX3-7" fmla="*/ 419100 w 10925175"/>
              <a:gd name="connsiteY3-8" fmla="*/ 2990850 h 3171825"/>
              <a:gd name="connsiteX4-9" fmla="*/ 0 w 10925175"/>
              <a:gd name="connsiteY4-10" fmla="*/ 0 h 3171825"/>
              <a:gd name="connsiteX0-11" fmla="*/ 219075 w 11144250"/>
              <a:gd name="connsiteY0-12" fmla="*/ 0 h 3276600"/>
              <a:gd name="connsiteX1-13" fmla="*/ 11144250 w 11144250"/>
              <a:gd name="connsiteY1-14" fmla="*/ 0 h 3276600"/>
              <a:gd name="connsiteX2-15" fmla="*/ 11144250 w 11144250"/>
              <a:gd name="connsiteY2-16" fmla="*/ 3171825 h 3276600"/>
              <a:gd name="connsiteX3-17" fmla="*/ 0 w 11144250"/>
              <a:gd name="connsiteY3-18" fmla="*/ 3276600 h 3276600"/>
              <a:gd name="connsiteX4-19" fmla="*/ 219075 w 11144250"/>
              <a:gd name="connsiteY4-20" fmla="*/ 0 h 3276600"/>
              <a:gd name="connsiteX0-21" fmla="*/ 219075 w 11306175"/>
              <a:gd name="connsiteY0-22" fmla="*/ 0 h 3276600"/>
              <a:gd name="connsiteX1-23" fmla="*/ 11144250 w 11306175"/>
              <a:gd name="connsiteY1-24" fmla="*/ 0 h 3276600"/>
              <a:gd name="connsiteX2-25" fmla="*/ 11306175 w 11306175"/>
              <a:gd name="connsiteY2-26" fmla="*/ 3000375 h 3276600"/>
              <a:gd name="connsiteX3-27" fmla="*/ 0 w 11306175"/>
              <a:gd name="connsiteY3-28" fmla="*/ 3276600 h 3276600"/>
              <a:gd name="connsiteX4-29" fmla="*/ 219075 w 11306175"/>
              <a:gd name="connsiteY4-30" fmla="*/ 0 h 3276600"/>
              <a:gd name="connsiteX0-31" fmla="*/ 219075 w 11306175"/>
              <a:gd name="connsiteY0-32" fmla="*/ 0 h 3276600"/>
              <a:gd name="connsiteX1-33" fmla="*/ 11058525 w 11306175"/>
              <a:gd name="connsiteY1-34" fmla="*/ 28575 h 3276600"/>
              <a:gd name="connsiteX2-35" fmla="*/ 11306175 w 11306175"/>
              <a:gd name="connsiteY2-36" fmla="*/ 3000375 h 3276600"/>
              <a:gd name="connsiteX3-37" fmla="*/ 0 w 11306175"/>
              <a:gd name="connsiteY3-38" fmla="*/ 3276600 h 3276600"/>
              <a:gd name="connsiteX4-39" fmla="*/ 219075 w 11306175"/>
              <a:gd name="connsiteY4-40" fmla="*/ 0 h 3276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306175" h="3276600">
                <a:moveTo>
                  <a:pt x="219075" y="0"/>
                </a:moveTo>
                <a:lnTo>
                  <a:pt x="11058525" y="28575"/>
                </a:lnTo>
                <a:lnTo>
                  <a:pt x="11306175" y="3000375"/>
                </a:lnTo>
                <a:lnTo>
                  <a:pt x="0" y="3276600"/>
                </a:lnTo>
                <a:lnTo>
                  <a:pt x="219075" y="0"/>
                </a:lnTo>
                <a:close/>
              </a:path>
            </a:pathLst>
          </a:custGeom>
          <a:gradFill>
            <a:gsLst>
              <a:gs pos="50000">
                <a:srgbClr val="ED8D72"/>
              </a:gs>
              <a:gs pos="0">
                <a:srgbClr val="F3B3A1"/>
              </a:gs>
              <a:gs pos="100000">
                <a:srgbClr val="E66643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7179" y="454402"/>
            <a:ext cx="7677150" cy="1365622"/>
            <a:chOff x="297179" y="454402"/>
            <a:chExt cx="7677150" cy="136562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179" y="454402"/>
              <a:ext cx="1365622" cy="1365622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1383029" y="815082"/>
              <a:ext cx="6591300" cy="6451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l">
                <a:defRPr/>
              </a:pPr>
              <a:r>
                <a:rPr lang="zh-CN" altLang="en-US" sz="3600" dirty="0">
                  <a:solidFill>
                    <a:schemeClr val="accent1">
                      <a:lumMod val="25000"/>
                    </a:schemeClr>
                  </a:solidFill>
                  <a:effectLst/>
                  <a:latin typeface="Arial" panose="020B0604020202020204" pitchFamily="34" charset="0"/>
                  <a:ea typeface="汉仪旗黑-55简" panose="00020600040101010101" charset="-122"/>
                  <a:sym typeface="+mn-ea"/>
                </a:rPr>
                <a:t>项目背景</a:t>
              </a:r>
              <a:endParaRPr lang="zh-CN" altLang="en-US" sz="3600" dirty="0">
                <a:solidFill>
                  <a:schemeClr val="accent1">
                    <a:lumMod val="25000"/>
                  </a:schemeClr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sym typeface="+mn-ea"/>
              </a:endParaRPr>
            </a:p>
          </p:txBody>
        </p:sp>
      </p:grpSp>
      <p:sp>
        <p:nvSpPr>
          <p:cNvPr id="16" name="矩形 11"/>
          <p:cNvSpPr/>
          <p:nvPr>
            <p:custDataLst>
              <p:tags r:id="rId3"/>
            </p:custDataLst>
          </p:nvPr>
        </p:nvSpPr>
        <p:spPr>
          <a:xfrm flipH="1">
            <a:off x="857250" y="2047875"/>
            <a:ext cx="8181975" cy="254906"/>
          </a:xfrm>
          <a:custGeom>
            <a:avLst/>
            <a:gdLst>
              <a:gd name="connsiteX0" fmla="*/ 0 w 8181975"/>
              <a:gd name="connsiteY0" fmla="*/ 0 h 254906"/>
              <a:gd name="connsiteX1" fmla="*/ 8181975 w 8181975"/>
              <a:gd name="connsiteY1" fmla="*/ 0 h 254906"/>
              <a:gd name="connsiteX2" fmla="*/ 8181975 w 8181975"/>
              <a:gd name="connsiteY2" fmla="*/ 254906 h 254906"/>
              <a:gd name="connsiteX3" fmla="*/ 0 w 8181975"/>
              <a:gd name="connsiteY3" fmla="*/ 254906 h 254906"/>
              <a:gd name="connsiteX4" fmla="*/ 0 w 8181975"/>
              <a:gd name="connsiteY4" fmla="*/ 0 h 254906"/>
              <a:gd name="connsiteX0-1" fmla="*/ 304800 w 8181975"/>
              <a:gd name="connsiteY0-2" fmla="*/ 0 h 254906"/>
              <a:gd name="connsiteX1-3" fmla="*/ 8181975 w 8181975"/>
              <a:gd name="connsiteY1-4" fmla="*/ 0 h 254906"/>
              <a:gd name="connsiteX2-5" fmla="*/ 8181975 w 8181975"/>
              <a:gd name="connsiteY2-6" fmla="*/ 254906 h 254906"/>
              <a:gd name="connsiteX3-7" fmla="*/ 0 w 8181975"/>
              <a:gd name="connsiteY3-8" fmla="*/ 254906 h 254906"/>
              <a:gd name="connsiteX4-9" fmla="*/ 304800 w 8181975"/>
              <a:gd name="connsiteY4-10" fmla="*/ 0 h 254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81975" h="254906">
                <a:moveTo>
                  <a:pt x="304800" y="0"/>
                </a:moveTo>
                <a:lnTo>
                  <a:pt x="8181975" y="0"/>
                </a:lnTo>
                <a:lnTo>
                  <a:pt x="8181975" y="254906"/>
                </a:lnTo>
                <a:lnTo>
                  <a:pt x="0" y="254906"/>
                </a:lnTo>
                <a:lnTo>
                  <a:pt x="304800" y="0"/>
                </a:lnTo>
                <a:close/>
              </a:path>
            </a:pathLst>
          </a:custGeom>
          <a:solidFill>
            <a:srgbClr val="EC544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1383030" y="3206750"/>
            <a:ext cx="78549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 fontAlgn="auto">
              <a:lnSpc>
                <a:spcPct val="150000"/>
              </a:lnSpc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sym typeface="+mn-ea"/>
              </a:rPr>
              <a:t>丰富的情感及良好的意志品质是个体心理发展很重要的两个方面。为了培养学生健全的人格，教师必须掌握情感、意志的相关知识，这样我们在教育教学中才能依此进行有针对性的教育和培养，达到预期教育效果。</a:t>
            </a:r>
            <a:endParaRPr lang="zh-CN" altLang="en-US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5392" y="5012055"/>
            <a:ext cx="820058" cy="636053"/>
            <a:chOff x="6029777" y="1990790"/>
            <a:chExt cx="620032" cy="494681"/>
          </a:xfrm>
          <a:solidFill>
            <a:schemeClr val="bg1"/>
          </a:solidFill>
        </p:grpSpPr>
        <p:sp>
          <p:nvSpPr>
            <p:cNvPr id="20" name="Freeform 386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6029777" y="1990790"/>
              <a:ext cx="532240" cy="494681"/>
            </a:xfrm>
            <a:custGeom>
              <a:avLst/>
              <a:gdLst>
                <a:gd name="T0" fmla="*/ 67 w 164"/>
                <a:gd name="T1" fmla="*/ 83 h 174"/>
                <a:gd name="T2" fmla="*/ 84 w 164"/>
                <a:gd name="T3" fmla="*/ 80 h 174"/>
                <a:gd name="T4" fmla="*/ 87 w 164"/>
                <a:gd name="T5" fmla="*/ 74 h 174"/>
                <a:gd name="T6" fmla="*/ 80 w 164"/>
                <a:gd name="T7" fmla="*/ 63 h 174"/>
                <a:gd name="T8" fmla="*/ 77 w 164"/>
                <a:gd name="T9" fmla="*/ 56 h 174"/>
                <a:gd name="T10" fmla="*/ 76 w 164"/>
                <a:gd name="T11" fmla="*/ 43 h 174"/>
                <a:gd name="T12" fmla="*/ 119 w 164"/>
                <a:gd name="T13" fmla="*/ 0 h 174"/>
                <a:gd name="T14" fmla="*/ 163 w 164"/>
                <a:gd name="T15" fmla="*/ 43 h 174"/>
                <a:gd name="T16" fmla="*/ 158 w 164"/>
                <a:gd name="T17" fmla="*/ 64 h 174"/>
                <a:gd name="T18" fmla="*/ 144 w 164"/>
                <a:gd name="T19" fmla="*/ 79 h 174"/>
                <a:gd name="T20" fmla="*/ 162 w 164"/>
                <a:gd name="T21" fmla="*/ 123 h 174"/>
                <a:gd name="T22" fmla="*/ 146 w 164"/>
                <a:gd name="T23" fmla="*/ 155 h 174"/>
                <a:gd name="T24" fmla="*/ 121 w 164"/>
                <a:gd name="T25" fmla="*/ 169 h 174"/>
                <a:gd name="T26" fmla="*/ 85 w 164"/>
                <a:gd name="T27" fmla="*/ 174 h 174"/>
                <a:gd name="T28" fmla="*/ 5 w 164"/>
                <a:gd name="T29" fmla="*/ 127 h 174"/>
                <a:gd name="T30" fmla="*/ 1 w 164"/>
                <a:gd name="T31" fmla="*/ 91 h 174"/>
                <a:gd name="T32" fmla="*/ 7 w 164"/>
                <a:gd name="T33" fmla="*/ 65 h 174"/>
                <a:gd name="T34" fmla="*/ 20 w 164"/>
                <a:gd name="T35" fmla="*/ 58 h 174"/>
                <a:gd name="T36" fmla="*/ 33 w 164"/>
                <a:gd name="T37" fmla="*/ 68 h 174"/>
                <a:gd name="T38" fmla="*/ 67 w 164"/>
                <a:gd name="T39" fmla="*/ 83 h 174"/>
                <a:gd name="T40" fmla="*/ 90 w 164"/>
                <a:gd name="T41" fmla="*/ 91 h 174"/>
                <a:gd name="T42" fmla="*/ 67 w 164"/>
                <a:gd name="T43" fmla="*/ 95 h 174"/>
                <a:gd name="T44" fmla="*/ 23 w 164"/>
                <a:gd name="T45" fmla="*/ 76 h 174"/>
                <a:gd name="T46" fmla="*/ 18 w 164"/>
                <a:gd name="T47" fmla="*/ 71 h 174"/>
                <a:gd name="T48" fmla="*/ 18 w 164"/>
                <a:gd name="T49" fmla="*/ 71 h 174"/>
                <a:gd name="T50" fmla="*/ 13 w 164"/>
                <a:gd name="T51" fmla="*/ 92 h 174"/>
                <a:gd name="T52" fmla="*/ 17 w 164"/>
                <a:gd name="T53" fmla="*/ 123 h 174"/>
                <a:gd name="T54" fmla="*/ 85 w 164"/>
                <a:gd name="T55" fmla="*/ 161 h 174"/>
                <a:gd name="T56" fmla="*/ 118 w 164"/>
                <a:gd name="T57" fmla="*/ 157 h 174"/>
                <a:gd name="T58" fmla="*/ 137 w 164"/>
                <a:gd name="T59" fmla="*/ 146 h 174"/>
                <a:gd name="T60" fmla="*/ 149 w 164"/>
                <a:gd name="T61" fmla="*/ 122 h 174"/>
                <a:gd name="T62" fmla="*/ 134 w 164"/>
                <a:gd name="T63" fmla="*/ 85 h 174"/>
                <a:gd name="T64" fmla="*/ 132 w 164"/>
                <a:gd name="T65" fmla="*/ 76 h 174"/>
                <a:gd name="T66" fmla="*/ 139 w 164"/>
                <a:gd name="T67" fmla="*/ 68 h 174"/>
                <a:gd name="T68" fmla="*/ 147 w 164"/>
                <a:gd name="T69" fmla="*/ 58 h 174"/>
                <a:gd name="T70" fmla="*/ 151 w 164"/>
                <a:gd name="T71" fmla="*/ 43 h 174"/>
                <a:gd name="T72" fmla="*/ 119 w 164"/>
                <a:gd name="T73" fmla="*/ 12 h 174"/>
                <a:gd name="T74" fmla="*/ 88 w 164"/>
                <a:gd name="T75" fmla="*/ 43 h 174"/>
                <a:gd name="T76" fmla="*/ 89 w 164"/>
                <a:gd name="T77" fmla="*/ 52 h 174"/>
                <a:gd name="T78" fmla="*/ 98 w 164"/>
                <a:gd name="T79" fmla="*/ 68 h 174"/>
                <a:gd name="T80" fmla="*/ 100 w 164"/>
                <a:gd name="T81" fmla="*/ 76 h 174"/>
                <a:gd name="T82" fmla="*/ 97 w 164"/>
                <a:gd name="T83" fmla="*/ 85 h 174"/>
                <a:gd name="T84" fmla="*/ 90 w 164"/>
                <a:gd name="T85" fmla="*/ 9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74">
                  <a:moveTo>
                    <a:pt x="67" y="83"/>
                  </a:moveTo>
                  <a:cubicBezTo>
                    <a:pt x="74" y="83"/>
                    <a:pt x="80" y="82"/>
                    <a:pt x="84" y="80"/>
                  </a:cubicBezTo>
                  <a:cubicBezTo>
                    <a:pt x="87" y="78"/>
                    <a:pt x="89" y="77"/>
                    <a:pt x="87" y="74"/>
                  </a:cubicBezTo>
                  <a:cubicBezTo>
                    <a:pt x="86" y="70"/>
                    <a:pt x="82" y="67"/>
                    <a:pt x="80" y="63"/>
                  </a:cubicBezTo>
                  <a:cubicBezTo>
                    <a:pt x="79" y="61"/>
                    <a:pt x="78" y="58"/>
                    <a:pt x="77" y="56"/>
                  </a:cubicBezTo>
                  <a:cubicBezTo>
                    <a:pt x="76" y="52"/>
                    <a:pt x="76" y="48"/>
                    <a:pt x="76" y="43"/>
                  </a:cubicBezTo>
                  <a:cubicBezTo>
                    <a:pt x="76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51"/>
                    <a:pt x="161" y="58"/>
                    <a:pt x="158" y="64"/>
                  </a:cubicBezTo>
                  <a:cubicBezTo>
                    <a:pt x="154" y="70"/>
                    <a:pt x="150" y="75"/>
                    <a:pt x="144" y="79"/>
                  </a:cubicBezTo>
                  <a:cubicBezTo>
                    <a:pt x="147" y="86"/>
                    <a:pt x="164" y="96"/>
                    <a:pt x="162" y="123"/>
                  </a:cubicBezTo>
                  <a:cubicBezTo>
                    <a:pt x="161" y="134"/>
                    <a:pt x="156" y="145"/>
                    <a:pt x="146" y="155"/>
                  </a:cubicBezTo>
                  <a:cubicBezTo>
                    <a:pt x="140" y="161"/>
                    <a:pt x="132" y="166"/>
                    <a:pt x="121" y="169"/>
                  </a:cubicBezTo>
                  <a:cubicBezTo>
                    <a:pt x="111" y="172"/>
                    <a:pt x="99" y="174"/>
                    <a:pt x="85" y="174"/>
                  </a:cubicBezTo>
                  <a:cubicBezTo>
                    <a:pt x="36" y="174"/>
                    <a:pt x="14" y="152"/>
                    <a:pt x="5" y="127"/>
                  </a:cubicBezTo>
                  <a:cubicBezTo>
                    <a:pt x="1" y="115"/>
                    <a:pt x="0" y="102"/>
                    <a:pt x="1" y="91"/>
                  </a:cubicBezTo>
                  <a:cubicBezTo>
                    <a:pt x="1" y="80"/>
                    <a:pt x="4" y="70"/>
                    <a:pt x="7" y="65"/>
                  </a:cubicBezTo>
                  <a:cubicBezTo>
                    <a:pt x="10" y="59"/>
                    <a:pt x="15" y="56"/>
                    <a:pt x="20" y="58"/>
                  </a:cubicBezTo>
                  <a:cubicBezTo>
                    <a:pt x="26" y="60"/>
                    <a:pt x="29" y="64"/>
                    <a:pt x="33" y="68"/>
                  </a:cubicBezTo>
                  <a:cubicBezTo>
                    <a:pt x="38" y="75"/>
                    <a:pt x="44" y="82"/>
                    <a:pt x="67" y="83"/>
                  </a:cubicBezTo>
                  <a:close/>
                  <a:moveTo>
                    <a:pt x="90" y="91"/>
                  </a:moveTo>
                  <a:cubicBezTo>
                    <a:pt x="84" y="93"/>
                    <a:pt x="76" y="95"/>
                    <a:pt x="67" y="95"/>
                  </a:cubicBezTo>
                  <a:cubicBezTo>
                    <a:pt x="39" y="95"/>
                    <a:pt x="30" y="84"/>
                    <a:pt x="23" y="76"/>
                  </a:cubicBezTo>
                  <a:cubicBezTo>
                    <a:pt x="21" y="74"/>
                    <a:pt x="20" y="72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6" y="75"/>
                    <a:pt x="14" y="83"/>
                    <a:pt x="13" y="92"/>
                  </a:cubicBezTo>
                  <a:cubicBezTo>
                    <a:pt x="12" y="102"/>
                    <a:pt x="13" y="112"/>
                    <a:pt x="17" y="123"/>
                  </a:cubicBezTo>
                  <a:cubicBezTo>
                    <a:pt x="24" y="143"/>
                    <a:pt x="43" y="161"/>
                    <a:pt x="85" y="161"/>
                  </a:cubicBezTo>
                  <a:cubicBezTo>
                    <a:pt x="98" y="161"/>
                    <a:pt x="109" y="160"/>
                    <a:pt x="118" y="157"/>
                  </a:cubicBezTo>
                  <a:cubicBezTo>
                    <a:pt x="126" y="155"/>
                    <a:pt x="132" y="151"/>
                    <a:pt x="137" y="146"/>
                  </a:cubicBezTo>
                  <a:cubicBezTo>
                    <a:pt x="145" y="138"/>
                    <a:pt x="149" y="130"/>
                    <a:pt x="149" y="122"/>
                  </a:cubicBezTo>
                  <a:cubicBezTo>
                    <a:pt x="151" y="104"/>
                    <a:pt x="141" y="98"/>
                    <a:pt x="134" y="85"/>
                  </a:cubicBezTo>
                  <a:cubicBezTo>
                    <a:pt x="133" y="82"/>
                    <a:pt x="132" y="79"/>
                    <a:pt x="132" y="76"/>
                  </a:cubicBezTo>
                  <a:cubicBezTo>
                    <a:pt x="133" y="71"/>
                    <a:pt x="136" y="70"/>
                    <a:pt x="139" y="68"/>
                  </a:cubicBezTo>
                  <a:cubicBezTo>
                    <a:pt x="142" y="65"/>
                    <a:pt x="145" y="62"/>
                    <a:pt x="147" y="58"/>
                  </a:cubicBezTo>
                  <a:cubicBezTo>
                    <a:pt x="149" y="54"/>
                    <a:pt x="151" y="49"/>
                    <a:pt x="151" y="43"/>
                  </a:cubicBezTo>
                  <a:cubicBezTo>
                    <a:pt x="151" y="26"/>
                    <a:pt x="137" y="12"/>
                    <a:pt x="119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47"/>
                    <a:pt x="88" y="50"/>
                    <a:pt x="89" y="52"/>
                  </a:cubicBezTo>
                  <a:cubicBezTo>
                    <a:pt x="92" y="61"/>
                    <a:pt x="95" y="61"/>
                    <a:pt x="98" y="68"/>
                  </a:cubicBezTo>
                  <a:cubicBezTo>
                    <a:pt x="99" y="71"/>
                    <a:pt x="100" y="74"/>
                    <a:pt x="100" y="76"/>
                  </a:cubicBezTo>
                  <a:cubicBezTo>
                    <a:pt x="100" y="80"/>
                    <a:pt x="99" y="83"/>
                    <a:pt x="97" y="85"/>
                  </a:cubicBezTo>
                  <a:cubicBezTo>
                    <a:pt x="95" y="87"/>
                    <a:pt x="93" y="89"/>
                    <a:pt x="90" y="9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1" name="Freeform 387"/>
            <p:cNvSpPr/>
            <p:nvPr>
              <p:custDataLst>
                <p:tags r:id="rId6"/>
              </p:custDataLst>
            </p:nvPr>
          </p:nvSpPr>
          <p:spPr bwMode="auto">
            <a:xfrm>
              <a:off x="6523608" y="2061803"/>
              <a:ext cx="126201" cy="127582"/>
            </a:xfrm>
            <a:custGeom>
              <a:avLst/>
              <a:gdLst>
                <a:gd name="T0" fmla="*/ 6 w 39"/>
                <a:gd name="T1" fmla="*/ 10 h 45"/>
                <a:gd name="T2" fmla="*/ 18 w 39"/>
                <a:gd name="T3" fmla="*/ 5 h 45"/>
                <a:gd name="T4" fmla="*/ 34 w 39"/>
                <a:gd name="T5" fmla="*/ 19 h 45"/>
                <a:gd name="T6" fmla="*/ 10 w 39"/>
                <a:gd name="T7" fmla="*/ 29 h 45"/>
                <a:gd name="T8" fmla="*/ 17 w 39"/>
                <a:gd name="T9" fmla="*/ 37 h 45"/>
                <a:gd name="T10" fmla="*/ 8 w 39"/>
                <a:gd name="T11" fmla="*/ 42 h 45"/>
                <a:gd name="T12" fmla="*/ 0 w 39"/>
                <a:gd name="T13" fmla="*/ 37 h 45"/>
                <a:gd name="T14" fmla="*/ 0 w 39"/>
                <a:gd name="T15" fmla="*/ 36 h 45"/>
                <a:gd name="T16" fmla="*/ 5 w 39"/>
                <a:gd name="T17" fmla="*/ 15 h 45"/>
                <a:gd name="T18" fmla="*/ 5 w 39"/>
                <a:gd name="T19" fmla="*/ 14 h 45"/>
                <a:gd name="T20" fmla="*/ 6 w 39"/>
                <a:gd name="T2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6" y="10"/>
                  </a:moveTo>
                  <a:cubicBezTo>
                    <a:pt x="10" y="11"/>
                    <a:pt x="12" y="9"/>
                    <a:pt x="18" y="5"/>
                  </a:cubicBezTo>
                  <a:cubicBezTo>
                    <a:pt x="27" y="0"/>
                    <a:pt x="39" y="10"/>
                    <a:pt x="34" y="19"/>
                  </a:cubicBezTo>
                  <a:cubicBezTo>
                    <a:pt x="28" y="27"/>
                    <a:pt x="24" y="29"/>
                    <a:pt x="10" y="29"/>
                  </a:cubicBezTo>
                  <a:cubicBezTo>
                    <a:pt x="15" y="30"/>
                    <a:pt x="17" y="34"/>
                    <a:pt x="17" y="37"/>
                  </a:cubicBezTo>
                  <a:cubicBezTo>
                    <a:pt x="16" y="41"/>
                    <a:pt x="12" y="45"/>
                    <a:pt x="8" y="42"/>
                  </a:cubicBezTo>
                  <a:cubicBezTo>
                    <a:pt x="6" y="40"/>
                    <a:pt x="6" y="38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0"/>
                    <a:pt x="5" y="23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2" name="Oval 38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428956" y="2064210"/>
              <a:ext cx="42525" cy="373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3" name="Freeform 389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6134030" y="2238732"/>
              <a:ext cx="242801" cy="150451"/>
            </a:xfrm>
            <a:custGeom>
              <a:avLst/>
              <a:gdLst>
                <a:gd name="T0" fmla="*/ 48 w 75"/>
                <a:gd name="T1" fmla="*/ 0 h 53"/>
                <a:gd name="T2" fmla="*/ 67 w 75"/>
                <a:gd name="T3" fmla="*/ 8 h 53"/>
                <a:gd name="T4" fmla="*/ 75 w 75"/>
                <a:gd name="T5" fmla="*/ 27 h 53"/>
                <a:gd name="T6" fmla="*/ 67 w 75"/>
                <a:gd name="T7" fmla="*/ 46 h 53"/>
                <a:gd name="T8" fmla="*/ 48 w 75"/>
                <a:gd name="T9" fmla="*/ 53 h 53"/>
                <a:gd name="T10" fmla="*/ 16 w 75"/>
                <a:gd name="T11" fmla="*/ 45 h 53"/>
                <a:gd name="T12" fmla="*/ 0 w 75"/>
                <a:gd name="T13" fmla="*/ 27 h 53"/>
                <a:gd name="T14" fmla="*/ 16 w 75"/>
                <a:gd name="T15" fmla="*/ 9 h 53"/>
                <a:gd name="T16" fmla="*/ 48 w 75"/>
                <a:gd name="T17" fmla="*/ 0 h 53"/>
                <a:gd name="T18" fmla="*/ 59 w 75"/>
                <a:gd name="T19" fmla="*/ 17 h 53"/>
                <a:gd name="T20" fmla="*/ 48 w 75"/>
                <a:gd name="T21" fmla="*/ 13 h 53"/>
                <a:gd name="T22" fmla="*/ 22 w 75"/>
                <a:gd name="T23" fmla="*/ 20 h 53"/>
                <a:gd name="T24" fmla="*/ 13 w 75"/>
                <a:gd name="T25" fmla="*/ 27 h 53"/>
                <a:gd name="T26" fmla="*/ 22 w 75"/>
                <a:gd name="T27" fmla="*/ 34 h 53"/>
                <a:gd name="T28" fmla="*/ 48 w 75"/>
                <a:gd name="T29" fmla="*/ 41 h 53"/>
                <a:gd name="T30" fmla="*/ 59 w 75"/>
                <a:gd name="T31" fmla="*/ 37 h 53"/>
                <a:gd name="T32" fmla="*/ 63 w 75"/>
                <a:gd name="T33" fmla="*/ 27 h 53"/>
                <a:gd name="T34" fmla="*/ 59 w 75"/>
                <a:gd name="T3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53">
                  <a:moveTo>
                    <a:pt x="48" y="0"/>
                  </a:moveTo>
                  <a:cubicBezTo>
                    <a:pt x="56" y="0"/>
                    <a:pt x="62" y="3"/>
                    <a:pt x="67" y="8"/>
                  </a:cubicBezTo>
                  <a:cubicBezTo>
                    <a:pt x="72" y="13"/>
                    <a:pt x="75" y="20"/>
                    <a:pt x="75" y="27"/>
                  </a:cubicBezTo>
                  <a:cubicBezTo>
                    <a:pt x="75" y="34"/>
                    <a:pt x="72" y="41"/>
                    <a:pt x="67" y="46"/>
                  </a:cubicBezTo>
                  <a:cubicBezTo>
                    <a:pt x="62" y="51"/>
                    <a:pt x="56" y="53"/>
                    <a:pt x="48" y="53"/>
                  </a:cubicBezTo>
                  <a:cubicBezTo>
                    <a:pt x="41" y="53"/>
                    <a:pt x="27" y="50"/>
                    <a:pt x="16" y="45"/>
                  </a:cubicBezTo>
                  <a:cubicBezTo>
                    <a:pt x="7" y="41"/>
                    <a:pt x="0" y="35"/>
                    <a:pt x="0" y="27"/>
                  </a:cubicBezTo>
                  <a:cubicBezTo>
                    <a:pt x="0" y="19"/>
                    <a:pt x="7" y="13"/>
                    <a:pt x="16" y="9"/>
                  </a:cubicBezTo>
                  <a:cubicBezTo>
                    <a:pt x="27" y="4"/>
                    <a:pt x="41" y="0"/>
                    <a:pt x="48" y="0"/>
                  </a:cubicBezTo>
                  <a:close/>
                  <a:moveTo>
                    <a:pt x="59" y="17"/>
                  </a:moveTo>
                  <a:cubicBezTo>
                    <a:pt x="56" y="14"/>
                    <a:pt x="52" y="13"/>
                    <a:pt x="48" y="13"/>
                  </a:cubicBezTo>
                  <a:cubicBezTo>
                    <a:pt x="42" y="13"/>
                    <a:pt x="30" y="15"/>
                    <a:pt x="22" y="20"/>
                  </a:cubicBezTo>
                  <a:cubicBezTo>
                    <a:pt x="16" y="22"/>
                    <a:pt x="13" y="25"/>
                    <a:pt x="13" y="27"/>
                  </a:cubicBezTo>
                  <a:cubicBezTo>
                    <a:pt x="13" y="29"/>
                    <a:pt x="16" y="32"/>
                    <a:pt x="22" y="34"/>
                  </a:cubicBezTo>
                  <a:cubicBezTo>
                    <a:pt x="30" y="38"/>
                    <a:pt x="42" y="41"/>
                    <a:pt x="48" y="41"/>
                  </a:cubicBezTo>
                  <a:cubicBezTo>
                    <a:pt x="52" y="41"/>
                    <a:pt x="56" y="40"/>
                    <a:pt x="59" y="37"/>
                  </a:cubicBezTo>
                  <a:cubicBezTo>
                    <a:pt x="62" y="34"/>
                    <a:pt x="63" y="31"/>
                    <a:pt x="63" y="27"/>
                  </a:cubicBezTo>
                  <a:cubicBezTo>
                    <a:pt x="63" y="23"/>
                    <a:pt x="62" y="19"/>
                    <a:pt x="59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50597" y="5154431"/>
            <a:ext cx="597997" cy="453629"/>
            <a:chOff x="6029777" y="1990790"/>
            <a:chExt cx="620032" cy="494681"/>
          </a:xfrm>
          <a:solidFill>
            <a:schemeClr val="bg1"/>
          </a:solidFill>
        </p:grpSpPr>
        <p:sp>
          <p:nvSpPr>
            <p:cNvPr id="25" name="Freeform 386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6029777" y="1990790"/>
              <a:ext cx="532240" cy="494681"/>
            </a:xfrm>
            <a:custGeom>
              <a:avLst/>
              <a:gdLst>
                <a:gd name="T0" fmla="*/ 67 w 164"/>
                <a:gd name="T1" fmla="*/ 83 h 174"/>
                <a:gd name="T2" fmla="*/ 84 w 164"/>
                <a:gd name="T3" fmla="*/ 80 h 174"/>
                <a:gd name="T4" fmla="*/ 87 w 164"/>
                <a:gd name="T5" fmla="*/ 74 h 174"/>
                <a:gd name="T6" fmla="*/ 80 w 164"/>
                <a:gd name="T7" fmla="*/ 63 h 174"/>
                <a:gd name="T8" fmla="*/ 77 w 164"/>
                <a:gd name="T9" fmla="*/ 56 h 174"/>
                <a:gd name="T10" fmla="*/ 76 w 164"/>
                <a:gd name="T11" fmla="*/ 43 h 174"/>
                <a:gd name="T12" fmla="*/ 119 w 164"/>
                <a:gd name="T13" fmla="*/ 0 h 174"/>
                <a:gd name="T14" fmla="*/ 163 w 164"/>
                <a:gd name="T15" fmla="*/ 43 h 174"/>
                <a:gd name="T16" fmla="*/ 158 w 164"/>
                <a:gd name="T17" fmla="*/ 64 h 174"/>
                <a:gd name="T18" fmla="*/ 144 w 164"/>
                <a:gd name="T19" fmla="*/ 79 h 174"/>
                <a:gd name="T20" fmla="*/ 162 w 164"/>
                <a:gd name="T21" fmla="*/ 123 h 174"/>
                <a:gd name="T22" fmla="*/ 146 w 164"/>
                <a:gd name="T23" fmla="*/ 155 h 174"/>
                <a:gd name="T24" fmla="*/ 121 w 164"/>
                <a:gd name="T25" fmla="*/ 169 h 174"/>
                <a:gd name="T26" fmla="*/ 85 w 164"/>
                <a:gd name="T27" fmla="*/ 174 h 174"/>
                <a:gd name="T28" fmla="*/ 5 w 164"/>
                <a:gd name="T29" fmla="*/ 127 h 174"/>
                <a:gd name="T30" fmla="*/ 1 w 164"/>
                <a:gd name="T31" fmla="*/ 91 h 174"/>
                <a:gd name="T32" fmla="*/ 7 w 164"/>
                <a:gd name="T33" fmla="*/ 65 h 174"/>
                <a:gd name="T34" fmla="*/ 20 w 164"/>
                <a:gd name="T35" fmla="*/ 58 h 174"/>
                <a:gd name="T36" fmla="*/ 33 w 164"/>
                <a:gd name="T37" fmla="*/ 68 h 174"/>
                <a:gd name="T38" fmla="*/ 67 w 164"/>
                <a:gd name="T39" fmla="*/ 83 h 174"/>
                <a:gd name="T40" fmla="*/ 90 w 164"/>
                <a:gd name="T41" fmla="*/ 91 h 174"/>
                <a:gd name="T42" fmla="*/ 67 w 164"/>
                <a:gd name="T43" fmla="*/ 95 h 174"/>
                <a:gd name="T44" fmla="*/ 23 w 164"/>
                <a:gd name="T45" fmla="*/ 76 h 174"/>
                <a:gd name="T46" fmla="*/ 18 w 164"/>
                <a:gd name="T47" fmla="*/ 71 h 174"/>
                <a:gd name="T48" fmla="*/ 18 w 164"/>
                <a:gd name="T49" fmla="*/ 71 h 174"/>
                <a:gd name="T50" fmla="*/ 13 w 164"/>
                <a:gd name="T51" fmla="*/ 92 h 174"/>
                <a:gd name="T52" fmla="*/ 17 w 164"/>
                <a:gd name="T53" fmla="*/ 123 h 174"/>
                <a:gd name="T54" fmla="*/ 85 w 164"/>
                <a:gd name="T55" fmla="*/ 161 h 174"/>
                <a:gd name="T56" fmla="*/ 118 w 164"/>
                <a:gd name="T57" fmla="*/ 157 h 174"/>
                <a:gd name="T58" fmla="*/ 137 w 164"/>
                <a:gd name="T59" fmla="*/ 146 h 174"/>
                <a:gd name="T60" fmla="*/ 149 w 164"/>
                <a:gd name="T61" fmla="*/ 122 h 174"/>
                <a:gd name="T62" fmla="*/ 134 w 164"/>
                <a:gd name="T63" fmla="*/ 85 h 174"/>
                <a:gd name="T64" fmla="*/ 132 w 164"/>
                <a:gd name="T65" fmla="*/ 76 h 174"/>
                <a:gd name="T66" fmla="*/ 139 w 164"/>
                <a:gd name="T67" fmla="*/ 68 h 174"/>
                <a:gd name="T68" fmla="*/ 147 w 164"/>
                <a:gd name="T69" fmla="*/ 58 h 174"/>
                <a:gd name="T70" fmla="*/ 151 w 164"/>
                <a:gd name="T71" fmla="*/ 43 h 174"/>
                <a:gd name="T72" fmla="*/ 119 w 164"/>
                <a:gd name="T73" fmla="*/ 12 h 174"/>
                <a:gd name="T74" fmla="*/ 88 w 164"/>
                <a:gd name="T75" fmla="*/ 43 h 174"/>
                <a:gd name="T76" fmla="*/ 89 w 164"/>
                <a:gd name="T77" fmla="*/ 52 h 174"/>
                <a:gd name="T78" fmla="*/ 98 w 164"/>
                <a:gd name="T79" fmla="*/ 68 h 174"/>
                <a:gd name="T80" fmla="*/ 100 w 164"/>
                <a:gd name="T81" fmla="*/ 76 h 174"/>
                <a:gd name="T82" fmla="*/ 97 w 164"/>
                <a:gd name="T83" fmla="*/ 85 h 174"/>
                <a:gd name="T84" fmla="*/ 90 w 164"/>
                <a:gd name="T85" fmla="*/ 9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4" h="174">
                  <a:moveTo>
                    <a:pt x="67" y="83"/>
                  </a:moveTo>
                  <a:cubicBezTo>
                    <a:pt x="74" y="83"/>
                    <a:pt x="80" y="82"/>
                    <a:pt x="84" y="80"/>
                  </a:cubicBezTo>
                  <a:cubicBezTo>
                    <a:pt x="87" y="78"/>
                    <a:pt x="89" y="77"/>
                    <a:pt x="87" y="74"/>
                  </a:cubicBezTo>
                  <a:cubicBezTo>
                    <a:pt x="86" y="70"/>
                    <a:pt x="82" y="67"/>
                    <a:pt x="80" y="63"/>
                  </a:cubicBezTo>
                  <a:cubicBezTo>
                    <a:pt x="79" y="61"/>
                    <a:pt x="78" y="58"/>
                    <a:pt x="77" y="56"/>
                  </a:cubicBezTo>
                  <a:cubicBezTo>
                    <a:pt x="76" y="52"/>
                    <a:pt x="76" y="48"/>
                    <a:pt x="76" y="43"/>
                  </a:cubicBezTo>
                  <a:cubicBezTo>
                    <a:pt x="76" y="19"/>
                    <a:pt x="95" y="0"/>
                    <a:pt x="119" y="0"/>
                  </a:cubicBezTo>
                  <a:cubicBezTo>
                    <a:pt x="143" y="0"/>
                    <a:pt x="163" y="19"/>
                    <a:pt x="163" y="43"/>
                  </a:cubicBezTo>
                  <a:cubicBezTo>
                    <a:pt x="163" y="51"/>
                    <a:pt x="161" y="58"/>
                    <a:pt x="158" y="64"/>
                  </a:cubicBezTo>
                  <a:cubicBezTo>
                    <a:pt x="154" y="70"/>
                    <a:pt x="150" y="75"/>
                    <a:pt x="144" y="79"/>
                  </a:cubicBezTo>
                  <a:cubicBezTo>
                    <a:pt x="147" y="86"/>
                    <a:pt x="164" y="96"/>
                    <a:pt x="162" y="123"/>
                  </a:cubicBezTo>
                  <a:cubicBezTo>
                    <a:pt x="161" y="134"/>
                    <a:pt x="156" y="145"/>
                    <a:pt x="146" y="155"/>
                  </a:cubicBezTo>
                  <a:cubicBezTo>
                    <a:pt x="140" y="161"/>
                    <a:pt x="132" y="166"/>
                    <a:pt x="121" y="169"/>
                  </a:cubicBezTo>
                  <a:cubicBezTo>
                    <a:pt x="111" y="172"/>
                    <a:pt x="99" y="174"/>
                    <a:pt x="85" y="174"/>
                  </a:cubicBezTo>
                  <a:cubicBezTo>
                    <a:pt x="36" y="174"/>
                    <a:pt x="14" y="152"/>
                    <a:pt x="5" y="127"/>
                  </a:cubicBezTo>
                  <a:cubicBezTo>
                    <a:pt x="1" y="115"/>
                    <a:pt x="0" y="102"/>
                    <a:pt x="1" y="91"/>
                  </a:cubicBezTo>
                  <a:cubicBezTo>
                    <a:pt x="1" y="80"/>
                    <a:pt x="4" y="70"/>
                    <a:pt x="7" y="65"/>
                  </a:cubicBezTo>
                  <a:cubicBezTo>
                    <a:pt x="10" y="59"/>
                    <a:pt x="15" y="56"/>
                    <a:pt x="20" y="58"/>
                  </a:cubicBezTo>
                  <a:cubicBezTo>
                    <a:pt x="26" y="60"/>
                    <a:pt x="29" y="64"/>
                    <a:pt x="33" y="68"/>
                  </a:cubicBezTo>
                  <a:cubicBezTo>
                    <a:pt x="38" y="75"/>
                    <a:pt x="44" y="82"/>
                    <a:pt x="67" y="83"/>
                  </a:cubicBezTo>
                  <a:close/>
                  <a:moveTo>
                    <a:pt x="90" y="91"/>
                  </a:moveTo>
                  <a:cubicBezTo>
                    <a:pt x="84" y="93"/>
                    <a:pt x="76" y="95"/>
                    <a:pt x="67" y="95"/>
                  </a:cubicBezTo>
                  <a:cubicBezTo>
                    <a:pt x="39" y="95"/>
                    <a:pt x="30" y="84"/>
                    <a:pt x="23" y="76"/>
                  </a:cubicBezTo>
                  <a:cubicBezTo>
                    <a:pt x="21" y="74"/>
                    <a:pt x="20" y="72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6" y="75"/>
                    <a:pt x="14" y="83"/>
                    <a:pt x="13" y="92"/>
                  </a:cubicBezTo>
                  <a:cubicBezTo>
                    <a:pt x="12" y="102"/>
                    <a:pt x="13" y="112"/>
                    <a:pt x="17" y="123"/>
                  </a:cubicBezTo>
                  <a:cubicBezTo>
                    <a:pt x="24" y="143"/>
                    <a:pt x="43" y="161"/>
                    <a:pt x="85" y="161"/>
                  </a:cubicBezTo>
                  <a:cubicBezTo>
                    <a:pt x="98" y="161"/>
                    <a:pt x="109" y="160"/>
                    <a:pt x="118" y="157"/>
                  </a:cubicBezTo>
                  <a:cubicBezTo>
                    <a:pt x="126" y="155"/>
                    <a:pt x="132" y="151"/>
                    <a:pt x="137" y="146"/>
                  </a:cubicBezTo>
                  <a:cubicBezTo>
                    <a:pt x="145" y="138"/>
                    <a:pt x="149" y="130"/>
                    <a:pt x="149" y="122"/>
                  </a:cubicBezTo>
                  <a:cubicBezTo>
                    <a:pt x="151" y="104"/>
                    <a:pt x="141" y="98"/>
                    <a:pt x="134" y="85"/>
                  </a:cubicBezTo>
                  <a:cubicBezTo>
                    <a:pt x="133" y="82"/>
                    <a:pt x="132" y="79"/>
                    <a:pt x="132" y="76"/>
                  </a:cubicBezTo>
                  <a:cubicBezTo>
                    <a:pt x="133" y="71"/>
                    <a:pt x="136" y="70"/>
                    <a:pt x="139" y="68"/>
                  </a:cubicBezTo>
                  <a:cubicBezTo>
                    <a:pt x="142" y="65"/>
                    <a:pt x="145" y="62"/>
                    <a:pt x="147" y="58"/>
                  </a:cubicBezTo>
                  <a:cubicBezTo>
                    <a:pt x="149" y="54"/>
                    <a:pt x="151" y="49"/>
                    <a:pt x="151" y="43"/>
                  </a:cubicBezTo>
                  <a:cubicBezTo>
                    <a:pt x="151" y="26"/>
                    <a:pt x="137" y="12"/>
                    <a:pt x="119" y="12"/>
                  </a:cubicBezTo>
                  <a:cubicBezTo>
                    <a:pt x="102" y="12"/>
                    <a:pt x="88" y="26"/>
                    <a:pt x="88" y="43"/>
                  </a:cubicBezTo>
                  <a:cubicBezTo>
                    <a:pt x="88" y="47"/>
                    <a:pt x="88" y="50"/>
                    <a:pt x="89" y="52"/>
                  </a:cubicBezTo>
                  <a:cubicBezTo>
                    <a:pt x="92" y="61"/>
                    <a:pt x="95" y="61"/>
                    <a:pt x="98" y="68"/>
                  </a:cubicBezTo>
                  <a:cubicBezTo>
                    <a:pt x="99" y="71"/>
                    <a:pt x="100" y="74"/>
                    <a:pt x="100" y="76"/>
                  </a:cubicBezTo>
                  <a:cubicBezTo>
                    <a:pt x="100" y="80"/>
                    <a:pt x="99" y="83"/>
                    <a:pt x="97" y="85"/>
                  </a:cubicBezTo>
                  <a:cubicBezTo>
                    <a:pt x="95" y="87"/>
                    <a:pt x="93" y="89"/>
                    <a:pt x="90" y="9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7" name="Freeform 387"/>
            <p:cNvSpPr/>
            <p:nvPr>
              <p:custDataLst>
                <p:tags r:id="rId10"/>
              </p:custDataLst>
            </p:nvPr>
          </p:nvSpPr>
          <p:spPr bwMode="auto">
            <a:xfrm>
              <a:off x="6523608" y="2061803"/>
              <a:ext cx="126201" cy="127582"/>
            </a:xfrm>
            <a:custGeom>
              <a:avLst/>
              <a:gdLst>
                <a:gd name="T0" fmla="*/ 6 w 39"/>
                <a:gd name="T1" fmla="*/ 10 h 45"/>
                <a:gd name="T2" fmla="*/ 18 w 39"/>
                <a:gd name="T3" fmla="*/ 5 h 45"/>
                <a:gd name="T4" fmla="*/ 34 w 39"/>
                <a:gd name="T5" fmla="*/ 19 h 45"/>
                <a:gd name="T6" fmla="*/ 10 w 39"/>
                <a:gd name="T7" fmla="*/ 29 h 45"/>
                <a:gd name="T8" fmla="*/ 17 w 39"/>
                <a:gd name="T9" fmla="*/ 37 h 45"/>
                <a:gd name="T10" fmla="*/ 8 w 39"/>
                <a:gd name="T11" fmla="*/ 42 h 45"/>
                <a:gd name="T12" fmla="*/ 0 w 39"/>
                <a:gd name="T13" fmla="*/ 37 h 45"/>
                <a:gd name="T14" fmla="*/ 0 w 39"/>
                <a:gd name="T15" fmla="*/ 36 h 45"/>
                <a:gd name="T16" fmla="*/ 5 w 39"/>
                <a:gd name="T17" fmla="*/ 15 h 45"/>
                <a:gd name="T18" fmla="*/ 5 w 39"/>
                <a:gd name="T19" fmla="*/ 14 h 45"/>
                <a:gd name="T20" fmla="*/ 6 w 39"/>
                <a:gd name="T2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6" y="10"/>
                  </a:moveTo>
                  <a:cubicBezTo>
                    <a:pt x="10" y="11"/>
                    <a:pt x="12" y="9"/>
                    <a:pt x="18" y="5"/>
                  </a:cubicBezTo>
                  <a:cubicBezTo>
                    <a:pt x="27" y="0"/>
                    <a:pt x="39" y="10"/>
                    <a:pt x="34" y="19"/>
                  </a:cubicBezTo>
                  <a:cubicBezTo>
                    <a:pt x="28" y="27"/>
                    <a:pt x="24" y="29"/>
                    <a:pt x="10" y="29"/>
                  </a:cubicBezTo>
                  <a:cubicBezTo>
                    <a:pt x="15" y="30"/>
                    <a:pt x="17" y="34"/>
                    <a:pt x="17" y="37"/>
                  </a:cubicBezTo>
                  <a:cubicBezTo>
                    <a:pt x="16" y="41"/>
                    <a:pt x="12" y="45"/>
                    <a:pt x="8" y="42"/>
                  </a:cubicBezTo>
                  <a:cubicBezTo>
                    <a:pt x="6" y="40"/>
                    <a:pt x="6" y="38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0"/>
                    <a:pt x="5" y="23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8" name="Oval 38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428956" y="2064210"/>
              <a:ext cx="42525" cy="373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29" name="Freeform 389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6134030" y="2238732"/>
              <a:ext cx="242801" cy="150451"/>
            </a:xfrm>
            <a:custGeom>
              <a:avLst/>
              <a:gdLst>
                <a:gd name="T0" fmla="*/ 48 w 75"/>
                <a:gd name="T1" fmla="*/ 0 h 53"/>
                <a:gd name="T2" fmla="*/ 67 w 75"/>
                <a:gd name="T3" fmla="*/ 8 h 53"/>
                <a:gd name="T4" fmla="*/ 75 w 75"/>
                <a:gd name="T5" fmla="*/ 27 h 53"/>
                <a:gd name="T6" fmla="*/ 67 w 75"/>
                <a:gd name="T7" fmla="*/ 46 h 53"/>
                <a:gd name="T8" fmla="*/ 48 w 75"/>
                <a:gd name="T9" fmla="*/ 53 h 53"/>
                <a:gd name="T10" fmla="*/ 16 w 75"/>
                <a:gd name="T11" fmla="*/ 45 h 53"/>
                <a:gd name="T12" fmla="*/ 0 w 75"/>
                <a:gd name="T13" fmla="*/ 27 h 53"/>
                <a:gd name="T14" fmla="*/ 16 w 75"/>
                <a:gd name="T15" fmla="*/ 9 h 53"/>
                <a:gd name="T16" fmla="*/ 48 w 75"/>
                <a:gd name="T17" fmla="*/ 0 h 53"/>
                <a:gd name="T18" fmla="*/ 59 w 75"/>
                <a:gd name="T19" fmla="*/ 17 h 53"/>
                <a:gd name="T20" fmla="*/ 48 w 75"/>
                <a:gd name="T21" fmla="*/ 13 h 53"/>
                <a:gd name="T22" fmla="*/ 22 w 75"/>
                <a:gd name="T23" fmla="*/ 20 h 53"/>
                <a:gd name="T24" fmla="*/ 13 w 75"/>
                <a:gd name="T25" fmla="*/ 27 h 53"/>
                <a:gd name="T26" fmla="*/ 22 w 75"/>
                <a:gd name="T27" fmla="*/ 34 h 53"/>
                <a:gd name="T28" fmla="*/ 48 w 75"/>
                <a:gd name="T29" fmla="*/ 41 h 53"/>
                <a:gd name="T30" fmla="*/ 59 w 75"/>
                <a:gd name="T31" fmla="*/ 37 h 53"/>
                <a:gd name="T32" fmla="*/ 63 w 75"/>
                <a:gd name="T33" fmla="*/ 27 h 53"/>
                <a:gd name="T34" fmla="*/ 59 w 75"/>
                <a:gd name="T35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53">
                  <a:moveTo>
                    <a:pt x="48" y="0"/>
                  </a:moveTo>
                  <a:cubicBezTo>
                    <a:pt x="56" y="0"/>
                    <a:pt x="62" y="3"/>
                    <a:pt x="67" y="8"/>
                  </a:cubicBezTo>
                  <a:cubicBezTo>
                    <a:pt x="72" y="13"/>
                    <a:pt x="75" y="20"/>
                    <a:pt x="75" y="27"/>
                  </a:cubicBezTo>
                  <a:cubicBezTo>
                    <a:pt x="75" y="34"/>
                    <a:pt x="72" y="41"/>
                    <a:pt x="67" y="46"/>
                  </a:cubicBezTo>
                  <a:cubicBezTo>
                    <a:pt x="62" y="51"/>
                    <a:pt x="56" y="53"/>
                    <a:pt x="48" y="53"/>
                  </a:cubicBezTo>
                  <a:cubicBezTo>
                    <a:pt x="41" y="53"/>
                    <a:pt x="27" y="50"/>
                    <a:pt x="16" y="45"/>
                  </a:cubicBezTo>
                  <a:cubicBezTo>
                    <a:pt x="7" y="41"/>
                    <a:pt x="0" y="35"/>
                    <a:pt x="0" y="27"/>
                  </a:cubicBezTo>
                  <a:cubicBezTo>
                    <a:pt x="0" y="19"/>
                    <a:pt x="7" y="13"/>
                    <a:pt x="16" y="9"/>
                  </a:cubicBezTo>
                  <a:cubicBezTo>
                    <a:pt x="27" y="4"/>
                    <a:pt x="41" y="0"/>
                    <a:pt x="48" y="0"/>
                  </a:cubicBezTo>
                  <a:close/>
                  <a:moveTo>
                    <a:pt x="59" y="17"/>
                  </a:moveTo>
                  <a:cubicBezTo>
                    <a:pt x="56" y="14"/>
                    <a:pt x="52" y="13"/>
                    <a:pt x="48" y="13"/>
                  </a:cubicBezTo>
                  <a:cubicBezTo>
                    <a:pt x="42" y="13"/>
                    <a:pt x="30" y="15"/>
                    <a:pt x="22" y="20"/>
                  </a:cubicBezTo>
                  <a:cubicBezTo>
                    <a:pt x="16" y="22"/>
                    <a:pt x="13" y="25"/>
                    <a:pt x="13" y="27"/>
                  </a:cubicBezTo>
                  <a:cubicBezTo>
                    <a:pt x="13" y="29"/>
                    <a:pt x="16" y="32"/>
                    <a:pt x="22" y="34"/>
                  </a:cubicBezTo>
                  <a:cubicBezTo>
                    <a:pt x="30" y="38"/>
                    <a:pt x="42" y="41"/>
                    <a:pt x="48" y="41"/>
                  </a:cubicBezTo>
                  <a:cubicBezTo>
                    <a:pt x="52" y="41"/>
                    <a:pt x="56" y="40"/>
                    <a:pt x="59" y="37"/>
                  </a:cubicBezTo>
                  <a:cubicBezTo>
                    <a:pt x="62" y="34"/>
                    <a:pt x="63" y="31"/>
                    <a:pt x="63" y="27"/>
                  </a:cubicBezTo>
                  <a:cubicBezTo>
                    <a:pt x="63" y="23"/>
                    <a:pt x="62" y="19"/>
                    <a:pt x="59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黑体" panose="0201060906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9" t="8081" r="8347" b="10869"/>
          <a:stretch>
            <a:fillRect/>
          </a:stretch>
        </p:blipFill>
        <p:spPr>
          <a:xfrm>
            <a:off x="8625205" y="3560445"/>
            <a:ext cx="3536950" cy="3319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形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8939" y="537247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442" y="1627502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圆角矩形标注 19"/>
          <p:cNvSpPr/>
          <p:nvPr>
            <p:custDataLst>
              <p:tags r:id="rId3"/>
            </p:custDataLst>
          </p:nvPr>
        </p:nvSpPr>
        <p:spPr>
          <a:xfrm>
            <a:off x="2478405" y="2082165"/>
            <a:ext cx="7361555" cy="1951355"/>
          </a:xfrm>
          <a:prstGeom prst="wedgeRoundRectCallout">
            <a:avLst>
              <a:gd name="adj1" fmla="val -55629"/>
              <a:gd name="adj2" fmla="val -24801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678026" y="2235087"/>
            <a:ext cx="3746500" cy="36830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b="1" dirty="0" smtClean="0">
                <a:solidFill>
                  <a:srgbClr val="C00000"/>
                </a:solidFill>
                <a:latin typeface="+mj-ea"/>
                <a:ea typeface="+mj-ea"/>
                <a:cs typeface="+mj-ea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C00000"/>
                </a:solidFill>
                <a:latin typeface="+mj-ea"/>
                <a:ea typeface="+mj-ea"/>
                <a:cs typeface="+mj-ea"/>
                <a:sym typeface="+mn-ea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latin typeface="+mj-ea"/>
                <a:ea typeface="+mj-ea"/>
                <a:cs typeface="+mj-ea"/>
                <a:sym typeface="+mn-ea"/>
              </a:rPr>
              <a:t>）意志行动的动机和目的的发展</a:t>
            </a:r>
            <a:endParaRPr lang="zh-CN" altLang="en-US" b="1" dirty="0" smtClean="0">
              <a:solidFill>
                <a:srgbClr val="C00000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2677795" y="2667635"/>
            <a:ext cx="6968490" cy="1229995"/>
          </a:xfrm>
          <a:prstGeom prst="rect">
            <a:avLst/>
          </a:prstGeom>
        </p:spPr>
        <p:txBody>
          <a:bodyPr wrap="square">
            <a:spAutoFit/>
          </a:bodyPr>
          <a:p>
            <a:pPr marL="457200" indent="-457200" fontAlgn="auto"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短暂的、狭隘的、具体的       比较远大的、有较大社会意义的</a:t>
            </a:r>
            <a:endParaRPr lang="zh-CN" altLang="en-US" sz="1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fontAlgn="auto"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不稳定       稳定</a:t>
            </a:r>
            <a:endParaRPr lang="zh-CN" altLang="en-US" sz="1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fontAlgn="auto"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不善于运用抽象原则来解决动机冲突 ，做不到将道德标准作为意志行动决策的依据。</a:t>
            </a:r>
            <a:endParaRPr sz="1600" kern="0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  <p:sp>
        <p:nvSpPr>
          <p:cNvPr id="1072" name="圆角矩形标注 3586"/>
          <p:cNvSpPr/>
          <p:nvPr>
            <p:custDataLst>
              <p:tags r:id="rId6"/>
            </p:custDataLst>
          </p:nvPr>
        </p:nvSpPr>
        <p:spPr>
          <a:xfrm flipH="1">
            <a:off x="2478405" y="4418330"/>
            <a:ext cx="7167245" cy="2074545"/>
          </a:xfrm>
          <a:prstGeom prst="wedgeRoundRectCallout">
            <a:avLst>
              <a:gd name="adj1" fmla="val -55629"/>
              <a:gd name="adj2" fmla="val -24801"/>
              <a:gd name="adj3" fmla="val 16667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1296035" y="1858645"/>
            <a:ext cx="785495" cy="15709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9" r="1201"/>
          <a:stretch>
            <a:fillRect/>
          </a:stretch>
        </p:blipFill>
        <p:spPr>
          <a:xfrm>
            <a:off x="10026650" y="4313555"/>
            <a:ext cx="795655" cy="1591310"/>
          </a:xfrm>
          <a:prstGeom prst="rect">
            <a:avLst/>
          </a:prstGeom>
        </p:spPr>
      </p:pic>
      <p:sp>
        <p:nvSpPr>
          <p:cNvPr id="30" name="矩形 29"/>
          <p:cNvSpPr/>
          <p:nvPr>
            <p:custDataLst>
              <p:tags r:id="rId8"/>
            </p:custDataLst>
          </p:nvPr>
        </p:nvSpPr>
        <p:spPr>
          <a:xfrm>
            <a:off x="2678026" y="4526802"/>
            <a:ext cx="2827020" cy="36830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b="1" dirty="0" smtClean="0">
                <a:solidFill>
                  <a:srgbClr val="00B050"/>
                </a:solidFill>
                <a:latin typeface="+mj-ea"/>
                <a:ea typeface="+mj-ea"/>
                <a:cs typeface="+mj-ea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00B050"/>
                </a:solidFill>
                <a:latin typeface="+mj-ea"/>
                <a:ea typeface="+mj-ea"/>
                <a:cs typeface="+mj-ea"/>
                <a:sym typeface="+mn-ea"/>
              </a:rPr>
              <a:t>2</a:t>
            </a:r>
            <a:r>
              <a:rPr lang="zh-CN" altLang="en-US" b="1" dirty="0" smtClean="0">
                <a:solidFill>
                  <a:srgbClr val="00B050"/>
                </a:solidFill>
                <a:latin typeface="+mj-ea"/>
                <a:ea typeface="+mj-ea"/>
                <a:cs typeface="+mj-ea"/>
                <a:sym typeface="+mn-ea"/>
              </a:rPr>
              <a:t>）克服困难的毅力增强</a:t>
            </a:r>
            <a:endParaRPr lang="zh-CN" altLang="en-US" b="1" dirty="0" smtClean="0">
              <a:solidFill>
                <a:srgbClr val="00B050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9"/>
            </p:custDataLst>
          </p:nvPr>
        </p:nvSpPr>
        <p:spPr>
          <a:xfrm>
            <a:off x="2677795" y="5010150"/>
            <a:ext cx="6743700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457200" indent="-4572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随着年龄的增长、年级的升高逐渐增强。</a:t>
            </a:r>
            <a:endParaRPr lang="zh-CN" altLang="en-US" sz="1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面对挫折，小学生常常不能正视现实，不善于分析产生挫折的原因，而把挫折的原因简单地归结于无关的其他人或事物上。</a:t>
            </a:r>
            <a:endParaRPr sz="1600" kern="0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9675" y="587515"/>
            <a:ext cx="6779895" cy="681990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．小学生意志发展的一般特点</a:t>
            </a:r>
            <a:endParaRPr lang="zh-CN" altLang="en-US" sz="3200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形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8559" y="55584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Line 4"/>
          <p:cNvSpPr>
            <a:spLocks noChangeShapeType="1"/>
          </p:cNvSpPr>
          <p:nvPr/>
        </p:nvSpPr>
        <p:spPr bwMode="auto">
          <a:xfrm>
            <a:off x="5558155" y="2843530"/>
            <a:ext cx="575945" cy="635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p>
            <a:endParaRPr lang="zh-CN" altLang="en-US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3929137" y="3173730"/>
            <a:ext cx="576064" cy="0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4" grpId="0"/>
      <p:bldP spid="1072" grpId="0" bldLvl="0" animBg="1"/>
      <p:bldP spid="30" grpId="0"/>
      <p:bldP spid="31" grpId="0"/>
      <p:bldP spid="2" grpId="0" bldLvl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Freeform 10"/>
          <p:cNvSpPr/>
          <p:nvPr>
            <p:custDataLst>
              <p:tags r:id="rId1"/>
            </p:custDataLst>
          </p:nvPr>
        </p:nvSpPr>
        <p:spPr bwMode="auto">
          <a:xfrm rot="16200000">
            <a:off x="3905885" y="3814445"/>
            <a:ext cx="4367530" cy="504190"/>
          </a:xfrm>
          <a:custGeom>
            <a:avLst/>
            <a:gdLst>
              <a:gd name="T0" fmla="*/ 2768 w 3158"/>
              <a:gd name="T1" fmla="*/ 0 h 225"/>
              <a:gd name="T2" fmla="*/ 0 w 3158"/>
              <a:gd name="T3" fmla="*/ 0 h 225"/>
              <a:gd name="T4" fmla="*/ 390 w 3158"/>
              <a:gd name="T5" fmla="*/ 225 h 225"/>
              <a:gd name="T6" fmla="*/ 3158 w 3158"/>
              <a:gd name="T7" fmla="*/ 225 h 225"/>
              <a:gd name="T8" fmla="*/ 2768 w 3158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8" h="225">
                <a:moveTo>
                  <a:pt x="2768" y="0"/>
                </a:moveTo>
                <a:lnTo>
                  <a:pt x="0" y="0"/>
                </a:lnTo>
                <a:lnTo>
                  <a:pt x="390" y="225"/>
                </a:lnTo>
                <a:lnTo>
                  <a:pt x="3158" y="225"/>
                </a:lnTo>
                <a:lnTo>
                  <a:pt x="2768" y="0"/>
                </a:lnTo>
                <a:close/>
              </a:path>
            </a:pathLst>
          </a:custGeom>
          <a:solidFill>
            <a:schemeClr val="dk1"/>
          </a:solidFill>
          <a:ln w="254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Freeform 7"/>
          <p:cNvSpPr/>
          <p:nvPr>
            <p:custDataLst>
              <p:tags r:id="rId2"/>
            </p:custDataLst>
          </p:nvPr>
        </p:nvSpPr>
        <p:spPr bwMode="auto">
          <a:xfrm rot="16200000">
            <a:off x="1031240" y="3813175"/>
            <a:ext cx="4367530" cy="506730"/>
          </a:xfrm>
          <a:custGeom>
            <a:avLst/>
            <a:gdLst>
              <a:gd name="T0" fmla="*/ 2768 w 3158"/>
              <a:gd name="T1" fmla="*/ 0 h 226"/>
              <a:gd name="T2" fmla="*/ 0 w 3158"/>
              <a:gd name="T3" fmla="*/ 0 h 226"/>
              <a:gd name="T4" fmla="*/ 390 w 3158"/>
              <a:gd name="T5" fmla="*/ 226 h 226"/>
              <a:gd name="T6" fmla="*/ 3158 w 3158"/>
              <a:gd name="T7" fmla="*/ 226 h 226"/>
              <a:gd name="T8" fmla="*/ 2768 w 3158"/>
              <a:gd name="T9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8" h="226">
                <a:moveTo>
                  <a:pt x="2768" y="0"/>
                </a:moveTo>
                <a:lnTo>
                  <a:pt x="0" y="0"/>
                </a:lnTo>
                <a:lnTo>
                  <a:pt x="390" y="226"/>
                </a:lnTo>
                <a:lnTo>
                  <a:pt x="3158" y="226"/>
                </a:lnTo>
                <a:lnTo>
                  <a:pt x="2768" y="0"/>
                </a:lnTo>
                <a:close/>
              </a:path>
            </a:pathLst>
          </a:custGeom>
          <a:solidFill>
            <a:schemeClr val="dk1"/>
          </a:solidFill>
          <a:ln w="254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5400000">
            <a:off x="-409575" y="2879090"/>
            <a:ext cx="4367530" cy="2374265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2469515" y="2879090"/>
            <a:ext cx="4367530" cy="2374265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6200000">
            <a:off x="5340350" y="2879090"/>
            <a:ext cx="4367530" cy="2374265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588010" y="2879725"/>
            <a:ext cx="2373630" cy="1590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marL="17653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自觉性指一个人是否认识到自己的行动目的，并调整和控制行动的意志品质。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7653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随着年级的升高，小学生的自觉性水平逐渐提升；但整个小学阶段，学生意志的自觉性水平仍然较低 。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7653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与自觉性相反的不良品质是受暗示性和独断性。</a:t>
            </a:r>
            <a:endParaRPr lang="zh-CN" altLang="en-US" sz="1300" dirty="0">
              <a:solidFill>
                <a:schemeClr val="tx1"/>
              </a:solidFill>
              <a:uFillTx/>
              <a:latin typeface="Arial" panose="020B0604020202020204" pitchFamily="34" charset="0"/>
              <a:ea typeface="汉仪旗黑-55简" panose="0002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7"/>
            </p:custDataLst>
          </p:nvPr>
        </p:nvSpPr>
        <p:spPr>
          <a:xfrm>
            <a:off x="3484752" y="2106083"/>
            <a:ext cx="2355852" cy="41518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lnSpcReduction="20000"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b="1">
                <a:solidFill>
                  <a:srgbClr val="2196F3"/>
                </a:solidFill>
                <a:latin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dirty="0" smtClean="0">
                <a:solidFill>
                  <a:srgbClr val="FF0000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ea typeface="微软雅黑" panose="020B0503020204020204" charset="-122"/>
                <a:cs typeface="微软雅黑" panose="020B0503020204020204" charset="-122"/>
                <a:sym typeface="+mn-ea"/>
              </a:rPr>
              <a:t>）果断性的发展</a:t>
            </a:r>
            <a:endParaRPr lang="zh-CN" altLang="en-US" dirty="0">
              <a:solidFill>
                <a:schemeClr val="accent1">
                  <a:lumMod val="25000"/>
                </a:schemeClr>
              </a:solidFill>
              <a:uFillTx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8"/>
            </p:custDataLst>
          </p:nvPr>
        </p:nvSpPr>
        <p:spPr>
          <a:xfrm>
            <a:off x="3466465" y="2879725"/>
            <a:ext cx="2373630" cy="1590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marL="176530" lvl="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果断性指一个人是否能辨别事物真相，迅速而合理地做出决定并采取积极行动的意志品质。 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76530" lvl="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随着年级的升高，小学生的果断性水平逐渐提升；但整个小学阶段，小学生意志的果断性水平仍然较低 。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76530" lvl="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缺乏果断性的人表现为优柔寡断或冒失。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33" name="Straight Connector 9"/>
          <p:cNvCxnSpPr/>
          <p:nvPr>
            <p:custDataLst>
              <p:tags r:id="rId9"/>
            </p:custDataLst>
          </p:nvPr>
        </p:nvCxnSpPr>
        <p:spPr>
          <a:xfrm>
            <a:off x="3583259" y="2708920"/>
            <a:ext cx="452258" cy="0"/>
          </a:xfrm>
          <a:prstGeom prst="line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34" name="文本框 33"/>
          <p:cNvSpPr txBox="1"/>
          <p:nvPr>
            <p:custDataLst>
              <p:tags r:id="rId10"/>
            </p:custDataLst>
          </p:nvPr>
        </p:nvSpPr>
        <p:spPr>
          <a:xfrm>
            <a:off x="6355569" y="2106083"/>
            <a:ext cx="2355852" cy="41518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fontScale="90000"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b="1">
                <a:solidFill>
                  <a:srgbClr val="2196F3"/>
                </a:solidFill>
                <a:latin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）自制性的发展</a:t>
            </a:r>
            <a:endParaRPr lang="zh-CN" altLang="en-US" dirty="0">
              <a:solidFill>
                <a:schemeClr val="accent1">
                  <a:lumMod val="25000"/>
                </a:schemeClr>
              </a:solidFill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35" name="文本框 34"/>
          <p:cNvSpPr txBox="1"/>
          <p:nvPr>
            <p:custDataLst>
              <p:tags r:id="rId11"/>
            </p:custDataLst>
          </p:nvPr>
        </p:nvSpPr>
        <p:spPr>
          <a:xfrm>
            <a:off x="6337300" y="2879725"/>
            <a:ext cx="2371725" cy="1590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marL="176530" lvl="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自制性指一个人善于控制自己的情感和言行的意志品质。 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76530" lvl="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小学生意志的自制性随年级升高而稳步发展。发展的趋势呈迅速发展（一至三年级）→平稳发展（三、四年级）→迅速（四、五年级）→平稳（五、六年级）的状态。小学生意志自制性发展的总体水平并不很高。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76530" lvl="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自制性相反的是冲动和任性</a:t>
            </a: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36" name="Straight Connector 9"/>
          <p:cNvCxnSpPr/>
          <p:nvPr>
            <p:custDataLst>
              <p:tags r:id="rId12"/>
            </p:custDataLst>
          </p:nvPr>
        </p:nvCxnSpPr>
        <p:spPr>
          <a:xfrm>
            <a:off x="6465544" y="2708920"/>
            <a:ext cx="452258" cy="0"/>
          </a:xfrm>
          <a:prstGeom prst="line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39" name="Freeform 10"/>
          <p:cNvSpPr/>
          <p:nvPr>
            <p:custDataLst>
              <p:tags r:id="rId13"/>
            </p:custDataLst>
          </p:nvPr>
        </p:nvSpPr>
        <p:spPr bwMode="auto">
          <a:xfrm rot="16200000">
            <a:off x="6776720" y="3816350"/>
            <a:ext cx="4367530" cy="504190"/>
          </a:xfrm>
          <a:custGeom>
            <a:avLst/>
            <a:gdLst>
              <a:gd name="T0" fmla="*/ 2768 w 3158"/>
              <a:gd name="T1" fmla="*/ 0 h 225"/>
              <a:gd name="T2" fmla="*/ 0 w 3158"/>
              <a:gd name="T3" fmla="*/ 0 h 225"/>
              <a:gd name="T4" fmla="*/ 390 w 3158"/>
              <a:gd name="T5" fmla="*/ 225 h 225"/>
              <a:gd name="T6" fmla="*/ 3158 w 3158"/>
              <a:gd name="T7" fmla="*/ 225 h 225"/>
              <a:gd name="T8" fmla="*/ 2768 w 3158"/>
              <a:gd name="T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8" h="225">
                <a:moveTo>
                  <a:pt x="2768" y="0"/>
                </a:moveTo>
                <a:lnTo>
                  <a:pt x="0" y="0"/>
                </a:lnTo>
                <a:lnTo>
                  <a:pt x="390" y="225"/>
                </a:lnTo>
                <a:lnTo>
                  <a:pt x="3158" y="225"/>
                </a:lnTo>
                <a:lnTo>
                  <a:pt x="2768" y="0"/>
                </a:lnTo>
                <a:close/>
              </a:path>
            </a:pathLst>
          </a:custGeom>
          <a:solidFill>
            <a:schemeClr val="dk1"/>
          </a:solidFill>
          <a:ln w="254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Rectangle 8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rot="16200000">
            <a:off x="8211185" y="2880995"/>
            <a:ext cx="4367530" cy="2374265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5"/>
            </p:custDataLst>
          </p:nvPr>
        </p:nvSpPr>
        <p:spPr>
          <a:xfrm>
            <a:off x="9228282" y="2106083"/>
            <a:ext cx="2355852" cy="41518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lnSpcReduction="20000"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b="1">
                <a:solidFill>
                  <a:srgbClr val="2196F3"/>
                </a:solidFill>
                <a:latin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）坚持性的发展</a:t>
            </a:r>
            <a:endParaRPr lang="zh-CN" altLang="en-US" dirty="0">
              <a:solidFill>
                <a:schemeClr val="accent1">
                  <a:lumMod val="25000"/>
                </a:schemeClr>
              </a:solidFill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6"/>
            </p:custDataLst>
          </p:nvPr>
        </p:nvSpPr>
        <p:spPr>
          <a:xfrm>
            <a:off x="9208135" y="2881630"/>
            <a:ext cx="2374265" cy="1590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marL="342900" indent="-342900">
              <a:lnSpc>
                <a:spcPct val="140000"/>
              </a:lnSpc>
              <a:buFont typeface="Arial" panose="020B0604020202020204" pitchFamily="34" charset="0"/>
              <a:buAutoNum type="arabicPeriod"/>
              <a:defRPr kumimoji="1" sz="1400">
                <a:solidFill>
                  <a:srgbClr val="222222">
                    <a:lumMod val="75000"/>
                    <a:lumOff val="25000"/>
                  </a:srgbClr>
                </a:solidFill>
              </a:defRPr>
            </a:lvl1pPr>
          </a:lstStyle>
          <a:p>
            <a:pPr marL="176530" lvl="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坚持性</a:t>
            </a: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是指在行动中不屈不挠地克服困难，把决定贯彻始终的意志品质。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76530" lvl="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小学生意志的坚持性是随年级升高而迅速发展的，呈迅速发展（一至三年级）→平稳（三至五年级）→明显发展（五、六年级）的状态。 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176530" lvl="0" indent="-17653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1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小学生的坚持性品质还是比较差的，往往表现出“虎头蛇尾”和执拗性。</a:t>
            </a:r>
            <a:endParaRPr lang="zh-CN" altLang="en-US" sz="13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43" name="Straight Connector 9"/>
          <p:cNvCxnSpPr/>
          <p:nvPr>
            <p:custDataLst>
              <p:tags r:id="rId17"/>
            </p:custDataLst>
          </p:nvPr>
        </p:nvCxnSpPr>
        <p:spPr>
          <a:xfrm>
            <a:off x="9336360" y="2710820"/>
            <a:ext cx="452258" cy="0"/>
          </a:xfrm>
          <a:prstGeom prst="line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  <p:sp>
        <p:nvSpPr>
          <p:cNvPr id="15" name="文本框 14"/>
          <p:cNvSpPr txBox="1"/>
          <p:nvPr/>
        </p:nvSpPr>
        <p:spPr>
          <a:xfrm>
            <a:off x="1379855" y="811353"/>
            <a:ext cx="6362065" cy="583565"/>
          </a:xfrm>
          <a:prstGeom prst="rect">
            <a:avLst/>
          </a:prstGeom>
          <a:noFill/>
          <a:effectLst/>
        </p:spPr>
        <p:txBody>
          <a:bodyPr wrap="square" rtlCol="0" anchor="ctr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．小学生意志品质的发展</a:t>
            </a:r>
            <a:endParaRPr sz="320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8739" y="730474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形 1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320312" y="1784347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21"/>
            </p:custDataLst>
          </p:nvPr>
        </p:nvSpPr>
        <p:spPr>
          <a:xfrm>
            <a:off x="608202" y="2106083"/>
            <a:ext cx="2355852" cy="41518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lnSpcReduction="10000"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b="1">
                <a:solidFill>
                  <a:srgbClr val="2196F3"/>
                </a:solidFill>
                <a:latin typeface="微软雅黑" panose="020B0503020204020204" charset="-122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dirty="0">
                <a:solidFill>
                  <a:schemeClr val="accent1">
                    <a:lumMod val="25000"/>
                  </a:schemeClr>
                </a:solidFill>
                <a:uFillTx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（1）自觉性的发展。</a:t>
            </a:r>
            <a:endParaRPr lang="zh-CN" altLang="en-US" dirty="0">
              <a:solidFill>
                <a:schemeClr val="accent1">
                  <a:lumMod val="25000"/>
                </a:schemeClr>
              </a:solidFill>
              <a:uFillTx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3" name="Straight Connector 9"/>
          <p:cNvCxnSpPr/>
          <p:nvPr>
            <p:custDataLst>
              <p:tags r:id="rId22"/>
            </p:custDataLst>
          </p:nvPr>
        </p:nvCxnSpPr>
        <p:spPr>
          <a:xfrm>
            <a:off x="706709" y="2708920"/>
            <a:ext cx="452258" cy="0"/>
          </a:xfrm>
          <a:prstGeom prst="line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rgbClr val="2196F3"/>
          </a:lnRef>
          <a:fillRef idx="0">
            <a:srgbClr val="2196F3"/>
          </a:fillRef>
          <a:effectRef idx="0">
            <a:srgbClr val="2196F3"/>
          </a:effectRef>
          <a:fontRef idx="minor">
            <a:srgbClr val="222222"/>
          </a:fontRef>
        </p:style>
      </p:cxn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5118100"/>
          </a:xfrm>
          <a:prstGeom prst="rect">
            <a:avLst/>
          </a:prstGeom>
          <a:solidFill>
            <a:schemeClr val="dk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1523964" y="6400684"/>
            <a:ext cx="9144073" cy="76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t="8111" b="8111"/>
          <a:stretch>
            <a:fillRect/>
          </a:stretch>
        </p:blipFill>
        <p:spPr>
          <a:xfrm>
            <a:off x="1407124" y="762006"/>
            <a:ext cx="9353613" cy="533387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00" h="7920">
                <a:moveTo>
                  <a:pt x="0" y="0"/>
                </a:moveTo>
                <a:lnTo>
                  <a:pt x="14400" y="0"/>
                </a:lnTo>
                <a:lnTo>
                  <a:pt x="1440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Tm="3000"/>
    </mc:Choice>
    <mc:Fallback>
      <p:transition advTm="3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433195" y="545605"/>
            <a:ext cx="5224145" cy="755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1">
                    <a:lumMod val="25000"/>
                  </a:schemeClr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（二）小学生意志的培养</a:t>
            </a:r>
            <a:endParaRPr lang="zh-CN" altLang="en-US" sz="3600" dirty="0">
              <a:solidFill>
                <a:schemeClr val="accent1">
                  <a:lumMod val="25000"/>
                </a:schemeClr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pic>
        <p:nvPicPr>
          <p:cNvPr id="16" name="图形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079" y="550769"/>
            <a:ext cx="861262" cy="745322"/>
          </a:xfrm>
          <a:prstGeom prst="rect">
            <a:avLst/>
          </a:prstGeom>
          <a:effectLst>
            <a:outerShdw blurRad="254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形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464" y="780452"/>
            <a:ext cx="520525" cy="520525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形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7442" y="1627502"/>
            <a:ext cx="501660" cy="501660"/>
          </a:xfrm>
          <a:prstGeom prst="rect">
            <a:avLst/>
          </a:prstGeom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图片包含 雨伞, 配件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20" y="3212962"/>
            <a:ext cx="2076450" cy="2076450"/>
          </a:xfrm>
          <a:prstGeom prst="rect">
            <a:avLst/>
          </a:prstGeom>
        </p:spPr>
      </p:pic>
      <p:sp>
        <p:nvSpPr>
          <p:cNvPr id="8" name="任意多边形: 形状 7"/>
          <p:cNvSpPr/>
          <p:nvPr>
            <p:custDataLst>
              <p:tags r:id="rId5"/>
            </p:custDataLst>
          </p:nvPr>
        </p:nvSpPr>
        <p:spPr>
          <a:xfrm>
            <a:off x="2221870" y="3212962"/>
            <a:ext cx="9077325" cy="914400"/>
          </a:xfrm>
          <a:custGeom>
            <a:avLst/>
            <a:gdLst>
              <a:gd name="connsiteX0" fmla="*/ 0 w 9077325"/>
              <a:gd name="connsiteY0" fmla="*/ 781050 h 914400"/>
              <a:gd name="connsiteX1" fmla="*/ 180975 w 9077325"/>
              <a:gd name="connsiteY1" fmla="*/ 828675 h 914400"/>
              <a:gd name="connsiteX2" fmla="*/ 285750 w 9077325"/>
              <a:gd name="connsiteY2" fmla="*/ 857250 h 914400"/>
              <a:gd name="connsiteX3" fmla="*/ 323850 w 9077325"/>
              <a:gd name="connsiteY3" fmla="*/ 866775 h 914400"/>
              <a:gd name="connsiteX4" fmla="*/ 381000 w 9077325"/>
              <a:gd name="connsiteY4" fmla="*/ 876300 h 914400"/>
              <a:gd name="connsiteX5" fmla="*/ 457200 w 9077325"/>
              <a:gd name="connsiteY5" fmla="*/ 895350 h 914400"/>
              <a:gd name="connsiteX6" fmla="*/ 571500 w 9077325"/>
              <a:gd name="connsiteY6" fmla="*/ 904875 h 914400"/>
              <a:gd name="connsiteX7" fmla="*/ 628650 w 9077325"/>
              <a:gd name="connsiteY7" fmla="*/ 914400 h 914400"/>
              <a:gd name="connsiteX8" fmla="*/ 800100 w 9077325"/>
              <a:gd name="connsiteY8" fmla="*/ 904875 h 914400"/>
              <a:gd name="connsiteX9" fmla="*/ 876300 w 9077325"/>
              <a:gd name="connsiteY9" fmla="*/ 885825 h 914400"/>
              <a:gd name="connsiteX10" fmla="*/ 952500 w 9077325"/>
              <a:gd name="connsiteY10" fmla="*/ 866775 h 914400"/>
              <a:gd name="connsiteX11" fmla="*/ 981075 w 9077325"/>
              <a:gd name="connsiteY11" fmla="*/ 857250 h 914400"/>
              <a:gd name="connsiteX12" fmla="*/ 1038225 w 9077325"/>
              <a:gd name="connsiteY12" fmla="*/ 847725 h 914400"/>
              <a:gd name="connsiteX13" fmla="*/ 1076325 w 9077325"/>
              <a:gd name="connsiteY13" fmla="*/ 838200 h 914400"/>
              <a:gd name="connsiteX14" fmla="*/ 1162050 w 9077325"/>
              <a:gd name="connsiteY14" fmla="*/ 819150 h 914400"/>
              <a:gd name="connsiteX15" fmla="*/ 1247775 w 9077325"/>
              <a:gd name="connsiteY15" fmla="*/ 790575 h 914400"/>
              <a:gd name="connsiteX16" fmla="*/ 1276350 w 9077325"/>
              <a:gd name="connsiteY16" fmla="*/ 771525 h 914400"/>
              <a:gd name="connsiteX17" fmla="*/ 1333500 w 9077325"/>
              <a:gd name="connsiteY17" fmla="*/ 752475 h 914400"/>
              <a:gd name="connsiteX18" fmla="*/ 1362075 w 9077325"/>
              <a:gd name="connsiteY18" fmla="*/ 742950 h 914400"/>
              <a:gd name="connsiteX19" fmla="*/ 1447800 w 9077325"/>
              <a:gd name="connsiteY19" fmla="*/ 704850 h 914400"/>
              <a:gd name="connsiteX20" fmla="*/ 1476375 w 9077325"/>
              <a:gd name="connsiteY20" fmla="*/ 685800 h 914400"/>
              <a:gd name="connsiteX21" fmla="*/ 1504950 w 9077325"/>
              <a:gd name="connsiteY21" fmla="*/ 676275 h 914400"/>
              <a:gd name="connsiteX22" fmla="*/ 1543050 w 9077325"/>
              <a:gd name="connsiteY22" fmla="*/ 638175 h 914400"/>
              <a:gd name="connsiteX23" fmla="*/ 1571625 w 9077325"/>
              <a:gd name="connsiteY23" fmla="*/ 619125 h 914400"/>
              <a:gd name="connsiteX24" fmla="*/ 1600200 w 9077325"/>
              <a:gd name="connsiteY24" fmla="*/ 590550 h 914400"/>
              <a:gd name="connsiteX25" fmla="*/ 1619250 w 9077325"/>
              <a:gd name="connsiteY25" fmla="*/ 561975 h 914400"/>
              <a:gd name="connsiteX26" fmla="*/ 1657350 w 9077325"/>
              <a:gd name="connsiteY26" fmla="*/ 542925 h 914400"/>
              <a:gd name="connsiteX27" fmla="*/ 1695450 w 9077325"/>
              <a:gd name="connsiteY27" fmla="*/ 504825 h 914400"/>
              <a:gd name="connsiteX28" fmla="*/ 1724025 w 9077325"/>
              <a:gd name="connsiteY28" fmla="*/ 485775 h 914400"/>
              <a:gd name="connsiteX29" fmla="*/ 1752600 w 9077325"/>
              <a:gd name="connsiteY29" fmla="*/ 447675 h 914400"/>
              <a:gd name="connsiteX30" fmla="*/ 1781175 w 9077325"/>
              <a:gd name="connsiteY30" fmla="*/ 419100 h 914400"/>
              <a:gd name="connsiteX31" fmla="*/ 1828800 w 9077325"/>
              <a:gd name="connsiteY31" fmla="*/ 361950 h 914400"/>
              <a:gd name="connsiteX32" fmla="*/ 1838325 w 9077325"/>
              <a:gd name="connsiteY32" fmla="*/ 333375 h 914400"/>
              <a:gd name="connsiteX33" fmla="*/ 1895475 w 9077325"/>
              <a:gd name="connsiteY33" fmla="*/ 285750 h 914400"/>
              <a:gd name="connsiteX34" fmla="*/ 2047875 w 9077325"/>
              <a:gd name="connsiteY34" fmla="*/ 323850 h 914400"/>
              <a:gd name="connsiteX35" fmla="*/ 2105025 w 9077325"/>
              <a:gd name="connsiteY35" fmla="*/ 333375 h 914400"/>
              <a:gd name="connsiteX36" fmla="*/ 2238375 w 9077325"/>
              <a:gd name="connsiteY36" fmla="*/ 352425 h 914400"/>
              <a:gd name="connsiteX37" fmla="*/ 2314575 w 9077325"/>
              <a:gd name="connsiteY37" fmla="*/ 381000 h 914400"/>
              <a:gd name="connsiteX38" fmla="*/ 2552700 w 9077325"/>
              <a:gd name="connsiteY38" fmla="*/ 409575 h 914400"/>
              <a:gd name="connsiteX39" fmla="*/ 2638425 w 9077325"/>
              <a:gd name="connsiteY39" fmla="*/ 438150 h 914400"/>
              <a:gd name="connsiteX40" fmla="*/ 2714625 w 9077325"/>
              <a:gd name="connsiteY40" fmla="*/ 476250 h 914400"/>
              <a:gd name="connsiteX41" fmla="*/ 2847975 w 9077325"/>
              <a:gd name="connsiteY41" fmla="*/ 495300 h 914400"/>
              <a:gd name="connsiteX42" fmla="*/ 2914650 w 9077325"/>
              <a:gd name="connsiteY42" fmla="*/ 514350 h 914400"/>
              <a:gd name="connsiteX43" fmla="*/ 3086100 w 9077325"/>
              <a:gd name="connsiteY43" fmla="*/ 571500 h 914400"/>
              <a:gd name="connsiteX44" fmla="*/ 3143250 w 9077325"/>
              <a:gd name="connsiteY44" fmla="*/ 590550 h 914400"/>
              <a:gd name="connsiteX45" fmla="*/ 3171825 w 9077325"/>
              <a:gd name="connsiteY45" fmla="*/ 600075 h 914400"/>
              <a:gd name="connsiteX46" fmla="*/ 3209925 w 9077325"/>
              <a:gd name="connsiteY46" fmla="*/ 628650 h 914400"/>
              <a:gd name="connsiteX47" fmla="*/ 3505200 w 9077325"/>
              <a:gd name="connsiteY47" fmla="*/ 695325 h 914400"/>
              <a:gd name="connsiteX48" fmla="*/ 3581400 w 9077325"/>
              <a:gd name="connsiteY48" fmla="*/ 723900 h 914400"/>
              <a:gd name="connsiteX49" fmla="*/ 3667125 w 9077325"/>
              <a:gd name="connsiteY49" fmla="*/ 742950 h 914400"/>
              <a:gd name="connsiteX50" fmla="*/ 4152900 w 9077325"/>
              <a:gd name="connsiteY50" fmla="*/ 752475 h 914400"/>
              <a:gd name="connsiteX51" fmla="*/ 4238625 w 9077325"/>
              <a:gd name="connsiteY51" fmla="*/ 742950 h 914400"/>
              <a:gd name="connsiteX52" fmla="*/ 4314825 w 9077325"/>
              <a:gd name="connsiteY52" fmla="*/ 714375 h 914400"/>
              <a:gd name="connsiteX53" fmla="*/ 4448175 w 9077325"/>
              <a:gd name="connsiteY53" fmla="*/ 685800 h 914400"/>
              <a:gd name="connsiteX54" fmla="*/ 4591050 w 9077325"/>
              <a:gd name="connsiteY54" fmla="*/ 600075 h 914400"/>
              <a:gd name="connsiteX55" fmla="*/ 4629150 w 9077325"/>
              <a:gd name="connsiteY55" fmla="*/ 571500 h 914400"/>
              <a:gd name="connsiteX56" fmla="*/ 4657725 w 9077325"/>
              <a:gd name="connsiteY56" fmla="*/ 552450 h 914400"/>
              <a:gd name="connsiteX57" fmla="*/ 4695825 w 9077325"/>
              <a:gd name="connsiteY57" fmla="*/ 514350 h 914400"/>
              <a:gd name="connsiteX58" fmla="*/ 4743450 w 9077325"/>
              <a:gd name="connsiteY58" fmla="*/ 476250 h 914400"/>
              <a:gd name="connsiteX59" fmla="*/ 4810125 w 9077325"/>
              <a:gd name="connsiteY59" fmla="*/ 409575 h 914400"/>
              <a:gd name="connsiteX60" fmla="*/ 4829175 w 9077325"/>
              <a:gd name="connsiteY60" fmla="*/ 381000 h 914400"/>
              <a:gd name="connsiteX61" fmla="*/ 4857750 w 9077325"/>
              <a:gd name="connsiteY61" fmla="*/ 361950 h 914400"/>
              <a:gd name="connsiteX62" fmla="*/ 4914900 w 9077325"/>
              <a:gd name="connsiteY62" fmla="*/ 276225 h 914400"/>
              <a:gd name="connsiteX63" fmla="*/ 4943475 w 9077325"/>
              <a:gd name="connsiteY63" fmla="*/ 238125 h 914400"/>
              <a:gd name="connsiteX64" fmla="*/ 4991100 w 9077325"/>
              <a:gd name="connsiteY64" fmla="*/ 142875 h 914400"/>
              <a:gd name="connsiteX65" fmla="*/ 5019675 w 9077325"/>
              <a:gd name="connsiteY65" fmla="*/ 95250 h 914400"/>
              <a:gd name="connsiteX66" fmla="*/ 5029200 w 9077325"/>
              <a:gd name="connsiteY66" fmla="*/ 66675 h 914400"/>
              <a:gd name="connsiteX67" fmla="*/ 5057775 w 9077325"/>
              <a:gd name="connsiteY67" fmla="*/ 28575 h 914400"/>
              <a:gd name="connsiteX68" fmla="*/ 5076825 w 9077325"/>
              <a:gd name="connsiteY68" fmla="*/ 0 h 914400"/>
              <a:gd name="connsiteX69" fmla="*/ 5248275 w 9077325"/>
              <a:gd name="connsiteY69" fmla="*/ 28575 h 914400"/>
              <a:gd name="connsiteX70" fmla="*/ 5391150 w 9077325"/>
              <a:gd name="connsiteY70" fmla="*/ 85725 h 914400"/>
              <a:gd name="connsiteX71" fmla="*/ 5429250 w 9077325"/>
              <a:gd name="connsiteY71" fmla="*/ 104775 h 914400"/>
              <a:gd name="connsiteX72" fmla="*/ 5562600 w 9077325"/>
              <a:gd name="connsiteY72" fmla="*/ 161925 h 914400"/>
              <a:gd name="connsiteX73" fmla="*/ 5629275 w 9077325"/>
              <a:gd name="connsiteY73" fmla="*/ 209550 h 914400"/>
              <a:gd name="connsiteX74" fmla="*/ 5657850 w 9077325"/>
              <a:gd name="connsiteY74" fmla="*/ 228600 h 914400"/>
              <a:gd name="connsiteX75" fmla="*/ 5705475 w 9077325"/>
              <a:gd name="connsiteY75" fmla="*/ 266700 h 914400"/>
              <a:gd name="connsiteX76" fmla="*/ 5810250 w 9077325"/>
              <a:gd name="connsiteY76" fmla="*/ 333375 h 914400"/>
              <a:gd name="connsiteX77" fmla="*/ 5857875 w 9077325"/>
              <a:gd name="connsiteY77" fmla="*/ 361950 h 914400"/>
              <a:gd name="connsiteX78" fmla="*/ 5895975 w 9077325"/>
              <a:gd name="connsiteY78" fmla="*/ 381000 h 914400"/>
              <a:gd name="connsiteX79" fmla="*/ 5943600 w 9077325"/>
              <a:gd name="connsiteY79" fmla="*/ 409575 h 914400"/>
              <a:gd name="connsiteX80" fmla="*/ 6019800 w 9077325"/>
              <a:gd name="connsiteY80" fmla="*/ 466725 h 914400"/>
              <a:gd name="connsiteX81" fmla="*/ 6057900 w 9077325"/>
              <a:gd name="connsiteY81" fmla="*/ 476250 h 914400"/>
              <a:gd name="connsiteX82" fmla="*/ 6143625 w 9077325"/>
              <a:gd name="connsiteY82" fmla="*/ 523875 h 914400"/>
              <a:gd name="connsiteX83" fmla="*/ 6229350 w 9077325"/>
              <a:gd name="connsiteY83" fmla="*/ 552450 h 914400"/>
              <a:gd name="connsiteX84" fmla="*/ 6276975 w 9077325"/>
              <a:gd name="connsiteY84" fmla="*/ 571500 h 914400"/>
              <a:gd name="connsiteX85" fmla="*/ 6343650 w 9077325"/>
              <a:gd name="connsiteY85" fmla="*/ 609600 h 914400"/>
              <a:gd name="connsiteX86" fmla="*/ 6457950 w 9077325"/>
              <a:gd name="connsiteY86" fmla="*/ 638175 h 914400"/>
              <a:gd name="connsiteX87" fmla="*/ 6486525 w 9077325"/>
              <a:gd name="connsiteY87" fmla="*/ 647700 h 914400"/>
              <a:gd name="connsiteX88" fmla="*/ 6524625 w 9077325"/>
              <a:gd name="connsiteY88" fmla="*/ 657225 h 914400"/>
              <a:gd name="connsiteX89" fmla="*/ 6657975 w 9077325"/>
              <a:gd name="connsiteY89" fmla="*/ 666750 h 914400"/>
              <a:gd name="connsiteX90" fmla="*/ 7229475 w 9077325"/>
              <a:gd name="connsiteY90" fmla="*/ 647700 h 914400"/>
              <a:gd name="connsiteX91" fmla="*/ 7267575 w 9077325"/>
              <a:gd name="connsiteY91" fmla="*/ 628650 h 914400"/>
              <a:gd name="connsiteX92" fmla="*/ 7305675 w 9077325"/>
              <a:gd name="connsiteY92" fmla="*/ 619125 h 914400"/>
              <a:gd name="connsiteX93" fmla="*/ 7334250 w 9077325"/>
              <a:gd name="connsiteY93" fmla="*/ 590550 h 914400"/>
              <a:gd name="connsiteX94" fmla="*/ 7372350 w 9077325"/>
              <a:gd name="connsiteY94" fmla="*/ 581025 h 914400"/>
              <a:gd name="connsiteX95" fmla="*/ 7400925 w 9077325"/>
              <a:gd name="connsiteY95" fmla="*/ 571500 h 914400"/>
              <a:gd name="connsiteX96" fmla="*/ 7458075 w 9077325"/>
              <a:gd name="connsiteY96" fmla="*/ 533400 h 914400"/>
              <a:gd name="connsiteX97" fmla="*/ 7524750 w 9077325"/>
              <a:gd name="connsiteY97" fmla="*/ 504825 h 914400"/>
              <a:gd name="connsiteX98" fmla="*/ 7581900 w 9077325"/>
              <a:gd name="connsiteY98" fmla="*/ 457200 h 914400"/>
              <a:gd name="connsiteX99" fmla="*/ 7629525 w 9077325"/>
              <a:gd name="connsiteY99" fmla="*/ 419100 h 914400"/>
              <a:gd name="connsiteX100" fmla="*/ 7686675 w 9077325"/>
              <a:gd name="connsiteY100" fmla="*/ 409575 h 914400"/>
              <a:gd name="connsiteX101" fmla="*/ 7715250 w 9077325"/>
              <a:gd name="connsiteY101" fmla="*/ 381000 h 914400"/>
              <a:gd name="connsiteX102" fmla="*/ 7743825 w 9077325"/>
              <a:gd name="connsiteY102" fmla="*/ 371475 h 914400"/>
              <a:gd name="connsiteX103" fmla="*/ 7772400 w 9077325"/>
              <a:gd name="connsiteY103" fmla="*/ 352425 h 914400"/>
              <a:gd name="connsiteX104" fmla="*/ 7839075 w 9077325"/>
              <a:gd name="connsiteY104" fmla="*/ 333375 h 914400"/>
              <a:gd name="connsiteX105" fmla="*/ 7877175 w 9077325"/>
              <a:gd name="connsiteY105" fmla="*/ 314325 h 914400"/>
              <a:gd name="connsiteX106" fmla="*/ 8134350 w 9077325"/>
              <a:gd name="connsiteY106" fmla="*/ 323850 h 914400"/>
              <a:gd name="connsiteX107" fmla="*/ 8181975 w 9077325"/>
              <a:gd name="connsiteY107" fmla="*/ 333375 h 914400"/>
              <a:gd name="connsiteX108" fmla="*/ 8220075 w 9077325"/>
              <a:gd name="connsiteY108" fmla="*/ 361950 h 914400"/>
              <a:gd name="connsiteX109" fmla="*/ 8353425 w 9077325"/>
              <a:gd name="connsiteY109" fmla="*/ 419100 h 914400"/>
              <a:gd name="connsiteX110" fmla="*/ 8439150 w 9077325"/>
              <a:gd name="connsiteY110" fmla="*/ 476250 h 914400"/>
              <a:gd name="connsiteX111" fmla="*/ 8524875 w 9077325"/>
              <a:gd name="connsiteY111" fmla="*/ 533400 h 914400"/>
              <a:gd name="connsiteX112" fmla="*/ 8620125 w 9077325"/>
              <a:gd name="connsiteY112" fmla="*/ 561975 h 914400"/>
              <a:gd name="connsiteX113" fmla="*/ 8648700 w 9077325"/>
              <a:gd name="connsiteY113" fmla="*/ 581025 h 914400"/>
              <a:gd name="connsiteX114" fmla="*/ 8686800 w 9077325"/>
              <a:gd name="connsiteY114" fmla="*/ 609600 h 914400"/>
              <a:gd name="connsiteX115" fmla="*/ 8820150 w 9077325"/>
              <a:gd name="connsiteY115" fmla="*/ 657225 h 914400"/>
              <a:gd name="connsiteX116" fmla="*/ 8867775 w 9077325"/>
              <a:gd name="connsiteY116" fmla="*/ 676275 h 914400"/>
              <a:gd name="connsiteX117" fmla="*/ 8896350 w 9077325"/>
              <a:gd name="connsiteY117" fmla="*/ 695325 h 914400"/>
              <a:gd name="connsiteX118" fmla="*/ 8934450 w 9077325"/>
              <a:gd name="connsiteY118" fmla="*/ 704850 h 914400"/>
              <a:gd name="connsiteX119" fmla="*/ 9001125 w 9077325"/>
              <a:gd name="connsiteY119" fmla="*/ 752475 h 914400"/>
              <a:gd name="connsiteX120" fmla="*/ 9039225 w 9077325"/>
              <a:gd name="connsiteY120" fmla="*/ 762000 h 914400"/>
              <a:gd name="connsiteX121" fmla="*/ 9077325 w 9077325"/>
              <a:gd name="connsiteY121" fmla="*/ 800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9077325" h="914400">
                <a:moveTo>
                  <a:pt x="0" y="781050"/>
                </a:moveTo>
                <a:cubicBezTo>
                  <a:pt x="60325" y="796925"/>
                  <a:pt x="121797" y="808949"/>
                  <a:pt x="180975" y="828675"/>
                </a:cubicBezTo>
                <a:cubicBezTo>
                  <a:pt x="234388" y="846479"/>
                  <a:pt x="199810" y="835765"/>
                  <a:pt x="285750" y="857250"/>
                </a:cubicBezTo>
                <a:cubicBezTo>
                  <a:pt x="298450" y="860425"/>
                  <a:pt x="310937" y="864623"/>
                  <a:pt x="323850" y="866775"/>
                </a:cubicBezTo>
                <a:cubicBezTo>
                  <a:pt x="342900" y="869950"/>
                  <a:pt x="362116" y="872253"/>
                  <a:pt x="381000" y="876300"/>
                </a:cubicBezTo>
                <a:cubicBezTo>
                  <a:pt x="406601" y="881786"/>
                  <a:pt x="431308" y="891466"/>
                  <a:pt x="457200" y="895350"/>
                </a:cubicBezTo>
                <a:cubicBezTo>
                  <a:pt x="495009" y="901021"/>
                  <a:pt x="533502" y="900653"/>
                  <a:pt x="571500" y="904875"/>
                </a:cubicBezTo>
                <a:cubicBezTo>
                  <a:pt x="590695" y="907008"/>
                  <a:pt x="609600" y="911225"/>
                  <a:pt x="628650" y="914400"/>
                </a:cubicBezTo>
                <a:cubicBezTo>
                  <a:pt x="685800" y="911225"/>
                  <a:pt x="743077" y="909834"/>
                  <a:pt x="800100" y="904875"/>
                </a:cubicBezTo>
                <a:cubicBezTo>
                  <a:pt x="845710" y="900909"/>
                  <a:pt x="839722" y="895801"/>
                  <a:pt x="876300" y="885825"/>
                </a:cubicBezTo>
                <a:cubicBezTo>
                  <a:pt x="901559" y="878936"/>
                  <a:pt x="927241" y="873664"/>
                  <a:pt x="952500" y="866775"/>
                </a:cubicBezTo>
                <a:cubicBezTo>
                  <a:pt x="962186" y="864133"/>
                  <a:pt x="971274" y="859428"/>
                  <a:pt x="981075" y="857250"/>
                </a:cubicBezTo>
                <a:cubicBezTo>
                  <a:pt x="999928" y="853060"/>
                  <a:pt x="1019287" y="851513"/>
                  <a:pt x="1038225" y="847725"/>
                </a:cubicBezTo>
                <a:cubicBezTo>
                  <a:pt x="1051062" y="845158"/>
                  <a:pt x="1063569" y="841144"/>
                  <a:pt x="1076325" y="838200"/>
                </a:cubicBezTo>
                <a:cubicBezTo>
                  <a:pt x="1104847" y="831618"/>
                  <a:pt x="1133846" y="826984"/>
                  <a:pt x="1162050" y="819150"/>
                </a:cubicBezTo>
                <a:cubicBezTo>
                  <a:pt x="1191072" y="811088"/>
                  <a:pt x="1222713" y="807283"/>
                  <a:pt x="1247775" y="790575"/>
                </a:cubicBezTo>
                <a:cubicBezTo>
                  <a:pt x="1257300" y="784225"/>
                  <a:pt x="1265889" y="776174"/>
                  <a:pt x="1276350" y="771525"/>
                </a:cubicBezTo>
                <a:cubicBezTo>
                  <a:pt x="1294700" y="763370"/>
                  <a:pt x="1314450" y="758825"/>
                  <a:pt x="1333500" y="752475"/>
                </a:cubicBezTo>
                <a:cubicBezTo>
                  <a:pt x="1343025" y="749300"/>
                  <a:pt x="1353466" y="748116"/>
                  <a:pt x="1362075" y="742950"/>
                </a:cubicBezTo>
                <a:cubicBezTo>
                  <a:pt x="1420925" y="707640"/>
                  <a:pt x="1391739" y="718865"/>
                  <a:pt x="1447800" y="704850"/>
                </a:cubicBezTo>
                <a:cubicBezTo>
                  <a:pt x="1457325" y="698500"/>
                  <a:pt x="1466136" y="690920"/>
                  <a:pt x="1476375" y="685800"/>
                </a:cubicBezTo>
                <a:cubicBezTo>
                  <a:pt x="1485355" y="681310"/>
                  <a:pt x="1496780" y="682111"/>
                  <a:pt x="1504950" y="676275"/>
                </a:cubicBezTo>
                <a:cubicBezTo>
                  <a:pt x="1519565" y="665836"/>
                  <a:pt x="1529413" y="649864"/>
                  <a:pt x="1543050" y="638175"/>
                </a:cubicBezTo>
                <a:cubicBezTo>
                  <a:pt x="1551742" y="630725"/>
                  <a:pt x="1562831" y="626454"/>
                  <a:pt x="1571625" y="619125"/>
                </a:cubicBezTo>
                <a:cubicBezTo>
                  <a:pt x="1581973" y="610501"/>
                  <a:pt x="1591576" y="600898"/>
                  <a:pt x="1600200" y="590550"/>
                </a:cubicBezTo>
                <a:cubicBezTo>
                  <a:pt x="1607529" y="581756"/>
                  <a:pt x="1610456" y="569304"/>
                  <a:pt x="1619250" y="561975"/>
                </a:cubicBezTo>
                <a:cubicBezTo>
                  <a:pt x="1630158" y="552885"/>
                  <a:pt x="1645991" y="551444"/>
                  <a:pt x="1657350" y="542925"/>
                </a:cubicBezTo>
                <a:cubicBezTo>
                  <a:pt x="1671718" y="532149"/>
                  <a:pt x="1681813" y="516514"/>
                  <a:pt x="1695450" y="504825"/>
                </a:cubicBezTo>
                <a:cubicBezTo>
                  <a:pt x="1704142" y="497375"/>
                  <a:pt x="1715930" y="493870"/>
                  <a:pt x="1724025" y="485775"/>
                </a:cubicBezTo>
                <a:cubicBezTo>
                  <a:pt x="1735250" y="474550"/>
                  <a:pt x="1742269" y="459728"/>
                  <a:pt x="1752600" y="447675"/>
                </a:cubicBezTo>
                <a:cubicBezTo>
                  <a:pt x="1761366" y="437448"/>
                  <a:pt x="1772551" y="429448"/>
                  <a:pt x="1781175" y="419100"/>
                </a:cubicBezTo>
                <a:cubicBezTo>
                  <a:pt x="1847480" y="339534"/>
                  <a:pt x="1745318" y="445432"/>
                  <a:pt x="1828800" y="361950"/>
                </a:cubicBezTo>
                <a:cubicBezTo>
                  <a:pt x="1831975" y="352425"/>
                  <a:pt x="1832756" y="341729"/>
                  <a:pt x="1838325" y="333375"/>
                </a:cubicBezTo>
                <a:cubicBezTo>
                  <a:pt x="1852993" y="311373"/>
                  <a:pt x="1874390" y="299807"/>
                  <a:pt x="1895475" y="285750"/>
                </a:cubicBezTo>
                <a:cubicBezTo>
                  <a:pt x="2103615" y="306564"/>
                  <a:pt x="1900978" y="274884"/>
                  <a:pt x="2047875" y="323850"/>
                </a:cubicBezTo>
                <a:cubicBezTo>
                  <a:pt x="2066197" y="329957"/>
                  <a:pt x="2085906" y="330644"/>
                  <a:pt x="2105025" y="333375"/>
                </a:cubicBezTo>
                <a:cubicBezTo>
                  <a:pt x="2271911" y="357216"/>
                  <a:pt x="2102014" y="329698"/>
                  <a:pt x="2238375" y="352425"/>
                </a:cubicBezTo>
                <a:cubicBezTo>
                  <a:pt x="2263775" y="361950"/>
                  <a:pt x="2288018" y="375467"/>
                  <a:pt x="2314575" y="381000"/>
                </a:cubicBezTo>
                <a:cubicBezTo>
                  <a:pt x="2340422" y="386385"/>
                  <a:pt x="2503185" y="404073"/>
                  <a:pt x="2552700" y="409575"/>
                </a:cubicBezTo>
                <a:cubicBezTo>
                  <a:pt x="2581275" y="419100"/>
                  <a:pt x="2611484" y="424680"/>
                  <a:pt x="2638425" y="438150"/>
                </a:cubicBezTo>
                <a:cubicBezTo>
                  <a:pt x="2663825" y="450850"/>
                  <a:pt x="2687228" y="468778"/>
                  <a:pt x="2714625" y="476250"/>
                </a:cubicBezTo>
                <a:cubicBezTo>
                  <a:pt x="2757944" y="488064"/>
                  <a:pt x="2803867" y="486898"/>
                  <a:pt x="2847975" y="495300"/>
                </a:cubicBezTo>
                <a:cubicBezTo>
                  <a:pt x="2870681" y="499625"/>
                  <a:pt x="2892609" y="507390"/>
                  <a:pt x="2914650" y="514350"/>
                </a:cubicBezTo>
                <a:cubicBezTo>
                  <a:pt x="2972095" y="532491"/>
                  <a:pt x="3028950" y="552450"/>
                  <a:pt x="3086100" y="571500"/>
                </a:cubicBezTo>
                <a:lnTo>
                  <a:pt x="3143250" y="590550"/>
                </a:lnTo>
                <a:lnTo>
                  <a:pt x="3171825" y="600075"/>
                </a:lnTo>
                <a:cubicBezTo>
                  <a:pt x="3184525" y="609600"/>
                  <a:pt x="3194865" y="623630"/>
                  <a:pt x="3209925" y="628650"/>
                </a:cubicBezTo>
                <a:cubicBezTo>
                  <a:pt x="3311147" y="662391"/>
                  <a:pt x="3403121" y="676765"/>
                  <a:pt x="3505200" y="695325"/>
                </a:cubicBezTo>
                <a:cubicBezTo>
                  <a:pt x="3530362" y="705390"/>
                  <a:pt x="3555269" y="716434"/>
                  <a:pt x="3581400" y="723900"/>
                </a:cubicBezTo>
                <a:cubicBezTo>
                  <a:pt x="3612787" y="732868"/>
                  <a:pt x="3634389" y="736403"/>
                  <a:pt x="3667125" y="742950"/>
                </a:cubicBezTo>
                <a:cubicBezTo>
                  <a:pt x="3821817" y="846078"/>
                  <a:pt x="3693774" y="768585"/>
                  <a:pt x="4152900" y="752475"/>
                </a:cubicBezTo>
                <a:cubicBezTo>
                  <a:pt x="4181633" y="751467"/>
                  <a:pt x="4210050" y="746125"/>
                  <a:pt x="4238625" y="742950"/>
                </a:cubicBezTo>
                <a:cubicBezTo>
                  <a:pt x="4264025" y="733425"/>
                  <a:pt x="4288742" y="721827"/>
                  <a:pt x="4314825" y="714375"/>
                </a:cubicBezTo>
                <a:cubicBezTo>
                  <a:pt x="4362197" y="700840"/>
                  <a:pt x="4401505" y="709135"/>
                  <a:pt x="4448175" y="685800"/>
                </a:cubicBezTo>
                <a:cubicBezTo>
                  <a:pt x="4505099" y="657338"/>
                  <a:pt x="4527366" y="647838"/>
                  <a:pt x="4591050" y="600075"/>
                </a:cubicBezTo>
                <a:cubicBezTo>
                  <a:pt x="4603750" y="590550"/>
                  <a:pt x="4616232" y="580727"/>
                  <a:pt x="4629150" y="571500"/>
                </a:cubicBezTo>
                <a:cubicBezTo>
                  <a:pt x="4638465" y="564846"/>
                  <a:pt x="4649033" y="559900"/>
                  <a:pt x="4657725" y="552450"/>
                </a:cubicBezTo>
                <a:cubicBezTo>
                  <a:pt x="4671362" y="540761"/>
                  <a:pt x="4682401" y="526282"/>
                  <a:pt x="4695825" y="514350"/>
                </a:cubicBezTo>
                <a:cubicBezTo>
                  <a:pt x="4711020" y="500844"/>
                  <a:pt x="4728464" y="489987"/>
                  <a:pt x="4743450" y="476250"/>
                </a:cubicBezTo>
                <a:cubicBezTo>
                  <a:pt x="4766619" y="455011"/>
                  <a:pt x="4792690" y="435727"/>
                  <a:pt x="4810125" y="409575"/>
                </a:cubicBezTo>
                <a:cubicBezTo>
                  <a:pt x="4816475" y="400050"/>
                  <a:pt x="4821080" y="389095"/>
                  <a:pt x="4829175" y="381000"/>
                </a:cubicBezTo>
                <a:cubicBezTo>
                  <a:pt x="4837270" y="372905"/>
                  <a:pt x="4849655" y="370045"/>
                  <a:pt x="4857750" y="361950"/>
                </a:cubicBezTo>
                <a:cubicBezTo>
                  <a:pt x="4912011" y="307689"/>
                  <a:pt x="4881666" y="329400"/>
                  <a:pt x="4914900" y="276225"/>
                </a:cubicBezTo>
                <a:cubicBezTo>
                  <a:pt x="4923314" y="262763"/>
                  <a:pt x="4933950" y="250825"/>
                  <a:pt x="4943475" y="238125"/>
                </a:cubicBezTo>
                <a:cubicBezTo>
                  <a:pt x="4958907" y="160966"/>
                  <a:pt x="4940476" y="215195"/>
                  <a:pt x="4991100" y="142875"/>
                </a:cubicBezTo>
                <a:cubicBezTo>
                  <a:pt x="5001717" y="127708"/>
                  <a:pt x="5011396" y="111809"/>
                  <a:pt x="5019675" y="95250"/>
                </a:cubicBezTo>
                <a:cubicBezTo>
                  <a:pt x="5024165" y="86270"/>
                  <a:pt x="5024219" y="75392"/>
                  <a:pt x="5029200" y="66675"/>
                </a:cubicBezTo>
                <a:cubicBezTo>
                  <a:pt x="5037076" y="52892"/>
                  <a:pt x="5048548" y="41493"/>
                  <a:pt x="5057775" y="28575"/>
                </a:cubicBezTo>
                <a:cubicBezTo>
                  <a:pt x="5064429" y="19260"/>
                  <a:pt x="5070475" y="9525"/>
                  <a:pt x="5076825" y="0"/>
                </a:cubicBezTo>
                <a:cubicBezTo>
                  <a:pt x="5133975" y="9525"/>
                  <a:pt x="5191555" y="16758"/>
                  <a:pt x="5248275" y="28575"/>
                </a:cubicBezTo>
                <a:cubicBezTo>
                  <a:pt x="5287720" y="36793"/>
                  <a:pt x="5360842" y="71737"/>
                  <a:pt x="5391150" y="85725"/>
                </a:cubicBezTo>
                <a:cubicBezTo>
                  <a:pt x="5404042" y="91675"/>
                  <a:pt x="5415955" y="99789"/>
                  <a:pt x="5429250" y="104775"/>
                </a:cubicBezTo>
                <a:cubicBezTo>
                  <a:pt x="5510336" y="135182"/>
                  <a:pt x="5432462" y="75167"/>
                  <a:pt x="5562600" y="161925"/>
                </a:cubicBezTo>
                <a:cubicBezTo>
                  <a:pt x="5629943" y="206820"/>
                  <a:pt x="5546573" y="150477"/>
                  <a:pt x="5629275" y="209550"/>
                </a:cubicBezTo>
                <a:cubicBezTo>
                  <a:pt x="5638590" y="216204"/>
                  <a:pt x="5648692" y="221731"/>
                  <a:pt x="5657850" y="228600"/>
                </a:cubicBezTo>
                <a:cubicBezTo>
                  <a:pt x="5674114" y="240798"/>
                  <a:pt x="5689033" y="254743"/>
                  <a:pt x="5705475" y="266700"/>
                </a:cubicBezTo>
                <a:cubicBezTo>
                  <a:pt x="5743479" y="294340"/>
                  <a:pt x="5770929" y="309783"/>
                  <a:pt x="5810250" y="333375"/>
                </a:cubicBezTo>
                <a:cubicBezTo>
                  <a:pt x="5826125" y="342900"/>
                  <a:pt x="5841316" y="353671"/>
                  <a:pt x="5857875" y="361950"/>
                </a:cubicBezTo>
                <a:cubicBezTo>
                  <a:pt x="5870575" y="368300"/>
                  <a:pt x="5883563" y="374104"/>
                  <a:pt x="5895975" y="381000"/>
                </a:cubicBezTo>
                <a:cubicBezTo>
                  <a:pt x="5912159" y="389991"/>
                  <a:pt x="5928379" y="399037"/>
                  <a:pt x="5943600" y="409575"/>
                </a:cubicBezTo>
                <a:cubicBezTo>
                  <a:pt x="5969705" y="427647"/>
                  <a:pt x="5992375" y="450727"/>
                  <a:pt x="6019800" y="466725"/>
                </a:cubicBezTo>
                <a:cubicBezTo>
                  <a:pt x="6031108" y="473321"/>
                  <a:pt x="6045200" y="473075"/>
                  <a:pt x="6057900" y="476250"/>
                </a:cubicBezTo>
                <a:cubicBezTo>
                  <a:pt x="6090614" y="498059"/>
                  <a:pt x="6101507" y="507028"/>
                  <a:pt x="6143625" y="523875"/>
                </a:cubicBezTo>
                <a:cubicBezTo>
                  <a:pt x="6171591" y="535062"/>
                  <a:pt x="6201384" y="541263"/>
                  <a:pt x="6229350" y="552450"/>
                </a:cubicBezTo>
                <a:cubicBezTo>
                  <a:pt x="6245225" y="558800"/>
                  <a:pt x="6261682" y="563854"/>
                  <a:pt x="6276975" y="571500"/>
                </a:cubicBezTo>
                <a:cubicBezTo>
                  <a:pt x="6299870" y="582948"/>
                  <a:pt x="6319631" y="600751"/>
                  <a:pt x="6343650" y="609600"/>
                </a:cubicBezTo>
                <a:cubicBezTo>
                  <a:pt x="6380501" y="623177"/>
                  <a:pt x="6420693" y="625756"/>
                  <a:pt x="6457950" y="638175"/>
                </a:cubicBezTo>
                <a:cubicBezTo>
                  <a:pt x="6467475" y="641350"/>
                  <a:pt x="6476871" y="644942"/>
                  <a:pt x="6486525" y="647700"/>
                </a:cubicBezTo>
                <a:cubicBezTo>
                  <a:pt x="6499112" y="651296"/>
                  <a:pt x="6511614" y="655779"/>
                  <a:pt x="6524625" y="657225"/>
                </a:cubicBezTo>
                <a:cubicBezTo>
                  <a:pt x="6568916" y="662146"/>
                  <a:pt x="6613525" y="663575"/>
                  <a:pt x="6657975" y="666750"/>
                </a:cubicBezTo>
                <a:cubicBezTo>
                  <a:pt x="6848475" y="660400"/>
                  <a:pt x="7039240" y="659590"/>
                  <a:pt x="7229475" y="647700"/>
                </a:cubicBezTo>
                <a:cubicBezTo>
                  <a:pt x="7243646" y="646814"/>
                  <a:pt x="7254280" y="633636"/>
                  <a:pt x="7267575" y="628650"/>
                </a:cubicBezTo>
                <a:cubicBezTo>
                  <a:pt x="7279832" y="624053"/>
                  <a:pt x="7292975" y="622300"/>
                  <a:pt x="7305675" y="619125"/>
                </a:cubicBezTo>
                <a:cubicBezTo>
                  <a:pt x="7315200" y="609600"/>
                  <a:pt x="7322554" y="597233"/>
                  <a:pt x="7334250" y="590550"/>
                </a:cubicBezTo>
                <a:cubicBezTo>
                  <a:pt x="7345616" y="584055"/>
                  <a:pt x="7359763" y="584621"/>
                  <a:pt x="7372350" y="581025"/>
                </a:cubicBezTo>
                <a:cubicBezTo>
                  <a:pt x="7382004" y="578267"/>
                  <a:pt x="7392148" y="576376"/>
                  <a:pt x="7400925" y="571500"/>
                </a:cubicBezTo>
                <a:cubicBezTo>
                  <a:pt x="7420939" y="560381"/>
                  <a:pt x="7437597" y="543639"/>
                  <a:pt x="7458075" y="533400"/>
                </a:cubicBezTo>
                <a:cubicBezTo>
                  <a:pt x="7505155" y="509860"/>
                  <a:pt x="7482705" y="518840"/>
                  <a:pt x="7524750" y="504825"/>
                </a:cubicBezTo>
                <a:cubicBezTo>
                  <a:pt x="7577024" y="452551"/>
                  <a:pt x="7528856" y="496983"/>
                  <a:pt x="7581900" y="457200"/>
                </a:cubicBezTo>
                <a:cubicBezTo>
                  <a:pt x="7598164" y="445002"/>
                  <a:pt x="7611017" y="427513"/>
                  <a:pt x="7629525" y="419100"/>
                </a:cubicBezTo>
                <a:cubicBezTo>
                  <a:pt x="7647107" y="411108"/>
                  <a:pt x="7667625" y="412750"/>
                  <a:pt x="7686675" y="409575"/>
                </a:cubicBezTo>
                <a:cubicBezTo>
                  <a:pt x="7696200" y="400050"/>
                  <a:pt x="7704042" y="388472"/>
                  <a:pt x="7715250" y="381000"/>
                </a:cubicBezTo>
                <a:cubicBezTo>
                  <a:pt x="7723604" y="375431"/>
                  <a:pt x="7734845" y="375965"/>
                  <a:pt x="7743825" y="371475"/>
                </a:cubicBezTo>
                <a:cubicBezTo>
                  <a:pt x="7754064" y="366355"/>
                  <a:pt x="7762161" y="357545"/>
                  <a:pt x="7772400" y="352425"/>
                </a:cubicBezTo>
                <a:cubicBezTo>
                  <a:pt x="7795427" y="340911"/>
                  <a:pt x="7814660" y="342530"/>
                  <a:pt x="7839075" y="333375"/>
                </a:cubicBezTo>
                <a:cubicBezTo>
                  <a:pt x="7852370" y="328389"/>
                  <a:pt x="7864475" y="320675"/>
                  <a:pt x="7877175" y="314325"/>
                </a:cubicBezTo>
                <a:cubicBezTo>
                  <a:pt x="7962900" y="317500"/>
                  <a:pt x="8048733" y="318499"/>
                  <a:pt x="8134350" y="323850"/>
                </a:cubicBezTo>
                <a:cubicBezTo>
                  <a:pt x="8150508" y="324860"/>
                  <a:pt x="8167181" y="326800"/>
                  <a:pt x="8181975" y="333375"/>
                </a:cubicBezTo>
                <a:cubicBezTo>
                  <a:pt x="8196482" y="339822"/>
                  <a:pt x="8206363" y="353951"/>
                  <a:pt x="8220075" y="361950"/>
                </a:cubicBezTo>
                <a:cubicBezTo>
                  <a:pt x="8282849" y="398568"/>
                  <a:pt x="8291528" y="398468"/>
                  <a:pt x="8353425" y="419100"/>
                </a:cubicBezTo>
                <a:cubicBezTo>
                  <a:pt x="8408002" y="473677"/>
                  <a:pt x="8352652" y="424351"/>
                  <a:pt x="8439150" y="476250"/>
                </a:cubicBezTo>
                <a:cubicBezTo>
                  <a:pt x="8468599" y="493919"/>
                  <a:pt x="8491558" y="525071"/>
                  <a:pt x="8524875" y="533400"/>
                </a:cubicBezTo>
                <a:cubicBezTo>
                  <a:pt x="8546173" y="538725"/>
                  <a:pt x="8606211" y="552699"/>
                  <a:pt x="8620125" y="561975"/>
                </a:cubicBezTo>
                <a:cubicBezTo>
                  <a:pt x="8629650" y="568325"/>
                  <a:pt x="8639385" y="574371"/>
                  <a:pt x="8648700" y="581025"/>
                </a:cubicBezTo>
                <a:cubicBezTo>
                  <a:pt x="8661618" y="590252"/>
                  <a:pt x="8672923" y="601890"/>
                  <a:pt x="8686800" y="609600"/>
                </a:cubicBezTo>
                <a:cubicBezTo>
                  <a:pt x="8711601" y="623378"/>
                  <a:pt x="8807680" y="652237"/>
                  <a:pt x="8820150" y="657225"/>
                </a:cubicBezTo>
                <a:cubicBezTo>
                  <a:pt x="8836025" y="663575"/>
                  <a:pt x="8852482" y="668629"/>
                  <a:pt x="8867775" y="676275"/>
                </a:cubicBezTo>
                <a:cubicBezTo>
                  <a:pt x="8878014" y="681395"/>
                  <a:pt x="8885828" y="690816"/>
                  <a:pt x="8896350" y="695325"/>
                </a:cubicBezTo>
                <a:cubicBezTo>
                  <a:pt x="8908382" y="700482"/>
                  <a:pt x="8921750" y="701675"/>
                  <a:pt x="8934450" y="704850"/>
                </a:cubicBezTo>
                <a:cubicBezTo>
                  <a:pt x="8938787" y="708103"/>
                  <a:pt x="8990292" y="747832"/>
                  <a:pt x="9001125" y="752475"/>
                </a:cubicBezTo>
                <a:cubicBezTo>
                  <a:pt x="9013157" y="757632"/>
                  <a:pt x="9026525" y="758825"/>
                  <a:pt x="9039225" y="762000"/>
                </a:cubicBezTo>
                <a:lnTo>
                  <a:pt x="9077325" y="800100"/>
                </a:lnTo>
              </a:path>
            </a:pathLst>
          </a:custGeom>
          <a:noFill/>
          <a:ln w="22225">
            <a:solidFill>
              <a:schemeClr val="dk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黑体" panose="02010609060101010101" charset="-122"/>
            </a:endParaRPr>
          </a:p>
        </p:txBody>
      </p:sp>
      <p:sp>
        <p:nvSpPr>
          <p:cNvPr id="9" name="心形 8"/>
          <p:cNvSpPr/>
          <p:nvPr>
            <p:custDataLst>
              <p:tags r:id="rId6"/>
            </p:custDataLst>
          </p:nvPr>
        </p:nvSpPr>
        <p:spPr>
          <a:xfrm rot="20215614">
            <a:off x="3787538" y="3293925"/>
            <a:ext cx="514350" cy="428624"/>
          </a:xfrm>
          <a:prstGeom prst="heart">
            <a:avLst/>
          </a:prstGeom>
          <a:solidFill>
            <a:srgbClr val="C9E7E9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黑体" panose="02010609060101010101" charset="-122"/>
            </a:endParaRPr>
          </a:p>
        </p:txBody>
      </p:sp>
      <p:sp>
        <p:nvSpPr>
          <p:cNvPr id="10" name="心形 9"/>
          <p:cNvSpPr/>
          <p:nvPr>
            <p:custDataLst>
              <p:tags r:id="rId7"/>
            </p:custDataLst>
          </p:nvPr>
        </p:nvSpPr>
        <p:spPr>
          <a:xfrm>
            <a:off x="5598479" y="3746364"/>
            <a:ext cx="514350" cy="428624"/>
          </a:xfrm>
          <a:prstGeom prst="heart">
            <a:avLst/>
          </a:prstGeom>
          <a:solidFill>
            <a:srgbClr val="FACAA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黑体" panose="02010609060101010101" charset="-122"/>
            </a:endParaRPr>
          </a:p>
        </p:txBody>
      </p:sp>
      <p:sp>
        <p:nvSpPr>
          <p:cNvPr id="2" name="心形 1"/>
          <p:cNvSpPr/>
          <p:nvPr>
            <p:custDataLst>
              <p:tags r:id="rId8"/>
            </p:custDataLst>
          </p:nvPr>
        </p:nvSpPr>
        <p:spPr>
          <a:xfrm rot="602532">
            <a:off x="7139159" y="2998650"/>
            <a:ext cx="514350" cy="428624"/>
          </a:xfrm>
          <a:prstGeom prst="heart">
            <a:avLst/>
          </a:prstGeom>
          <a:solidFill>
            <a:srgbClr val="C9E7E9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黑体" panose="02010609060101010101" charset="-122"/>
            </a:endParaRPr>
          </a:p>
        </p:txBody>
      </p:sp>
      <p:sp>
        <p:nvSpPr>
          <p:cNvPr id="12" name="心形 11"/>
          <p:cNvSpPr/>
          <p:nvPr>
            <p:custDataLst>
              <p:tags r:id="rId9"/>
            </p:custDataLst>
          </p:nvPr>
        </p:nvSpPr>
        <p:spPr>
          <a:xfrm>
            <a:off x="9103679" y="3591882"/>
            <a:ext cx="514350" cy="428624"/>
          </a:xfrm>
          <a:prstGeom prst="heart">
            <a:avLst/>
          </a:prstGeom>
          <a:solidFill>
            <a:srgbClr val="FACAA2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黑体" panose="02010609060101010101" charset="-122"/>
            </a:endParaRPr>
          </a:p>
        </p:txBody>
      </p:sp>
      <p:sp>
        <p:nvSpPr>
          <p:cNvPr id="13" name="心形 12"/>
          <p:cNvSpPr/>
          <p:nvPr>
            <p:custDataLst>
              <p:tags r:id="rId10"/>
            </p:custDataLst>
          </p:nvPr>
        </p:nvSpPr>
        <p:spPr>
          <a:xfrm rot="1770182">
            <a:off x="11301392" y="3746364"/>
            <a:ext cx="514350" cy="428624"/>
          </a:xfrm>
          <a:prstGeom prst="heart">
            <a:avLst/>
          </a:prstGeom>
          <a:solidFill>
            <a:srgbClr val="C9E7E9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3270885" y="4020820"/>
            <a:ext cx="19011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1. 开展理想教育，提高小学生行动的自觉性</a:t>
            </a:r>
            <a:endParaRPr lang="zh-CN" altLang="en-US" sz="16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4843145" y="2482215"/>
            <a:ext cx="18148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2. 加强养成教育，培养小学生的自制能力</a:t>
            </a:r>
            <a:endParaRPr lang="zh-CN" altLang="en-US" sz="16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6856730" y="3844925"/>
            <a:ext cx="15043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3. 教育小学生正确对待挫折</a:t>
            </a:r>
            <a:endParaRPr lang="zh-CN" altLang="en-US" sz="16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8243570" y="2525395"/>
            <a:ext cx="18383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4. 在困难环境中磨炼小学生的意志</a:t>
            </a:r>
            <a:endParaRPr lang="zh-CN" altLang="en-US" sz="16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10301605" y="4252595"/>
            <a:ext cx="1585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rPr>
              <a:t>5. 自警自戒、自律自励</a:t>
            </a:r>
            <a:endParaRPr lang="zh-CN" altLang="en-US" sz="1600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2" grpId="0" bldLvl="0" animBg="1"/>
      <p:bldP spid="12" grpId="0" bldLvl="0" animBg="1"/>
      <p:bldP spid="13" grpId="0" bldLvl="0" animBg="1"/>
      <p:bldP spid="8" grpId="0" bldLvl="0" animBg="1"/>
      <p:bldP spid="9" grpId="1" animBg="1"/>
      <p:bldP spid="10" grpId="1" animBg="1"/>
      <p:bldP spid="2" grpId="1" animBg="1"/>
      <p:bldP spid="12" grpId="1" animBg="1"/>
      <p:bldP spid="13" grpId="1" animBg="1"/>
      <p:bldP spid="8" grpId="1" animBg="1"/>
      <p:bldP spid="3" grpId="0"/>
      <p:bldP spid="4" grpId="0"/>
      <p:bldP spid="17" grpId="0"/>
      <p:bldP spid="18" grpId="0"/>
      <p:bldP spid="19" grpId="0"/>
      <p:bldP spid="3" grpId="1"/>
      <p:bldP spid="4" grpId="1"/>
      <p:bldP spid="17" grpId="1"/>
      <p:bldP spid="18" grpId="1"/>
      <p:bldP spid="19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 r="7812"/>
          <a:stretch>
            <a:fillRect/>
          </a:stretch>
        </p:blipFill>
        <p:spPr>
          <a:xfrm rot="16200000">
            <a:off x="2667001" y="-2667000"/>
            <a:ext cx="6858001" cy="12191999"/>
          </a:xfrm>
          <a:custGeom>
            <a:avLst/>
            <a:gdLst>
              <a:gd name="connsiteX0" fmla="*/ 6858001 w 6858001"/>
              <a:gd name="connsiteY0" fmla="*/ 0 h 12191999"/>
              <a:gd name="connsiteX1" fmla="*/ 6858001 w 6858001"/>
              <a:gd name="connsiteY1" fmla="*/ 12191999 h 12191999"/>
              <a:gd name="connsiteX2" fmla="*/ 0 w 6858001"/>
              <a:gd name="connsiteY2" fmla="*/ 12191999 h 12191999"/>
              <a:gd name="connsiteX3" fmla="*/ 0 w 6858001"/>
              <a:gd name="connsiteY3" fmla="*/ 0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2191999">
                <a:moveTo>
                  <a:pt x="6858001" y="0"/>
                </a:moveTo>
                <a:lnTo>
                  <a:pt x="6858001" y="12191999"/>
                </a:lnTo>
                <a:lnTo>
                  <a:pt x="0" y="1219199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3082290" y="2501265"/>
            <a:ext cx="602742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宋体" panose="02010600030101010101" pitchFamily="2" charset="-122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9400" b="1" kern="0" spc="-300" dirty="0">
                <a:ln w="38100">
                  <a:solidFill>
                    <a:srgbClr val="ED796F"/>
                  </a:solidFill>
                </a:ln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rPr>
              <a:t>谢谢聆听</a:t>
            </a:r>
            <a:endParaRPr kumimoji="0" lang="zh-CN" altLang="en-US" sz="9400" b="1" kern="0" spc="-300" dirty="0">
              <a:ln w="38100">
                <a:solidFill>
                  <a:srgbClr val="ED796F"/>
                </a:solidFill>
              </a:ln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529648" y="239624"/>
            <a:ext cx="47593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sz="4000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rPr>
              <a:t>项目目标</a:t>
            </a:r>
            <a:endParaRPr sz="4000" dirty="0">
              <a:solidFill>
                <a:schemeClr val="accent1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  <p:sp>
        <p:nvSpPr>
          <p:cNvPr id="13" name="Freeform 9"/>
          <p:cNvSpPr/>
          <p:nvPr>
            <p:custDataLst>
              <p:tags r:id="rId1"/>
            </p:custDataLst>
          </p:nvPr>
        </p:nvSpPr>
        <p:spPr bwMode="auto">
          <a:xfrm>
            <a:off x="301837" y="94615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266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dk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14490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>
              <p:custDataLst>
                <p:tags r:id="rId3"/>
              </p:custDataLst>
            </p:nvPr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4"/>
              </p:custDataLst>
            </p:nvPr>
          </p:nvSpPr>
          <p:spPr>
            <a:xfrm>
              <a:off x="3574" y="4253"/>
              <a:ext cx="2144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dk1"/>
                  </a:solidFill>
                  <a:effectLst/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ea"/>
                </a:rPr>
                <a:t>知识与能力目标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dk1"/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341120"/>
            <a:ext cx="1652905" cy="2499995"/>
            <a:chOff x="8299" y="2452"/>
            <a:chExt cx="2603" cy="3937"/>
          </a:xfrm>
          <a:solidFill>
            <a:srgbClr val="FFC000"/>
          </a:solidFill>
        </p:grpSpPr>
        <p:sp>
          <p:nvSpPr>
            <p:cNvPr id="29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>
              <p:custDataLst>
                <p:tags r:id="rId6"/>
              </p:custDataLst>
            </p:nvPr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7"/>
              </p:custDataLst>
            </p:nvPr>
          </p:nvSpPr>
          <p:spPr>
            <a:xfrm>
              <a:off x="8528" y="4623"/>
              <a:ext cx="2144" cy="101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dk1"/>
                  </a:solidFill>
                  <a:effectLst/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ea"/>
                </a:rPr>
                <a:t>过程与方法目标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dk1"/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196340"/>
            <a:ext cx="1652905" cy="2454910"/>
            <a:chOff x="12942" y="2224"/>
            <a:chExt cx="2603" cy="3866"/>
          </a:xfrm>
          <a:solidFill>
            <a:schemeClr val="bg2">
              <a:lumMod val="75000"/>
            </a:schemeClr>
          </a:solidFill>
        </p:grpSpPr>
        <p:sp>
          <p:nvSpPr>
            <p:cNvPr id="3" name="Freeform 7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>
              <p:custDataLst>
                <p:tags r:id="rId9"/>
              </p:custDataLst>
            </p:nvPr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dk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10"/>
              </p:custDataLst>
            </p:nvPr>
          </p:nvSpPr>
          <p:spPr>
            <a:xfrm>
              <a:off x="13172" y="4270"/>
              <a:ext cx="2144" cy="101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dk1"/>
                  </a:solidFill>
                  <a:effectLst/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  <a:sym typeface="+mn-ea"/>
                </a:rPr>
                <a:t>情感态度与价值观目标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dk1"/>
                </a:solidFill>
                <a:effectLst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11" name="文本框 22"/>
          <p:cNvSpPr txBox="1"/>
          <p:nvPr>
            <p:custDataLst>
              <p:tags r:id="rId11"/>
            </p:custDataLst>
          </p:nvPr>
        </p:nvSpPr>
        <p:spPr>
          <a:xfrm flipH="1">
            <a:off x="1051560" y="3931920"/>
            <a:ext cx="3240000" cy="21920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1. 掌握情感、意志的概念及情感的种类，理解情感和认识过程的关系。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2. 掌握意志行动的主要心理成分、意志的特征，能分析自己的意志品质。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3. 掌握小学生情感、意志发展的特点，在以后的教育教学中能正确引导学生，培养其良好的情感及意志。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12"/>
            </p:custDataLst>
          </p:nvPr>
        </p:nvSpPr>
        <p:spPr>
          <a:xfrm flipH="1">
            <a:off x="4643940" y="3931920"/>
            <a:ext cx="2951480" cy="15913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lvl="0"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1. 通过课堂自主学习、小组讨论、合作交流的方式掌握小学生情感和意志发展的特点。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  <a:p>
            <a:pPr lvl="0" algn="l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2. 通过学习，学会运用案例分析的方法来理解、掌握所学知识。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5" name="文本框 22"/>
          <p:cNvSpPr txBox="1"/>
          <p:nvPr>
            <p:custDataLst>
              <p:tags r:id="rId13"/>
            </p:custDataLst>
          </p:nvPr>
        </p:nvSpPr>
        <p:spPr>
          <a:xfrm flipH="1">
            <a:off x="7947845" y="3931920"/>
            <a:ext cx="3240000" cy="159131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1. 提高学生情绪的自我调控能力。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2. 帮助学生树立正确的人生观、价值观。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1500" dirty="0">
                <a:solidFill>
                  <a:schemeClr val="lt2">
                    <a:lumMod val="2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ea"/>
              </a:rPr>
              <a:t>3. 使学生懂得优良的意志品质对个体发展的意义，从而培养坚强的意志。</a:t>
            </a:r>
            <a:endParaRPr lang="zh-CN" altLang="en-US" sz="1500" dirty="0">
              <a:solidFill>
                <a:schemeClr val="lt2">
                  <a:lumMod val="2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462965" y="393192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7766870" y="393192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1" grpId="0" bldLvl="0" animBg="1"/>
      <p:bldP spid="31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4320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432054"/>
          </a:xfrm>
          <a:prstGeom prst="rect">
            <a:avLst/>
          </a:prstGeom>
        </p:spPr>
      </p:pic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10363200" y="609605"/>
            <a:ext cx="304802" cy="30480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椭圆 22"/>
          <p:cNvSpPr/>
          <p:nvPr>
            <p:custDataLst>
              <p:tags r:id="rId8"/>
            </p:custDataLst>
          </p:nvPr>
        </p:nvSpPr>
        <p:spPr>
          <a:xfrm>
            <a:off x="10819130" y="609605"/>
            <a:ext cx="304802" cy="30480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椭圆 23"/>
          <p:cNvSpPr/>
          <p:nvPr>
            <p:custDataLst>
              <p:tags r:id="rId9"/>
            </p:custDataLst>
          </p:nvPr>
        </p:nvSpPr>
        <p:spPr>
          <a:xfrm>
            <a:off x="11277600" y="609605"/>
            <a:ext cx="304802" cy="30480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10"/>
            </p:custDataLst>
          </p:nvPr>
        </p:nvSpPr>
        <p:spPr>
          <a:xfrm>
            <a:off x="-1270" y="5223510"/>
            <a:ext cx="1847215" cy="1622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58" h="2510">
                <a:moveTo>
                  <a:pt x="780" y="0"/>
                </a:moveTo>
                <a:cubicBezTo>
                  <a:pt x="1927" y="0"/>
                  <a:pt x="2858" y="931"/>
                  <a:pt x="2858" y="2079"/>
                </a:cubicBezTo>
                <a:cubicBezTo>
                  <a:pt x="2858" y="2222"/>
                  <a:pt x="2843" y="2362"/>
                  <a:pt x="2816" y="2497"/>
                </a:cubicBezTo>
                <a:lnTo>
                  <a:pt x="2813" y="2510"/>
                </a:lnTo>
                <a:lnTo>
                  <a:pt x="0" y="2510"/>
                </a:lnTo>
                <a:lnTo>
                  <a:pt x="0" y="151"/>
                </a:lnTo>
                <a:lnTo>
                  <a:pt x="17" y="144"/>
                </a:lnTo>
                <a:cubicBezTo>
                  <a:pt x="253" y="51"/>
                  <a:pt x="510" y="0"/>
                  <a:pt x="78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AutoShape 3"/>
          <p:cNvSpPr>
            <a:spLocks noChangeAspect="1" noChangeArrowheads="1" noTextEdit="1"/>
          </p:cNvSpPr>
          <p:nvPr>
            <p:custDataLst>
              <p:tags r:id="rId11"/>
            </p:custDataLst>
          </p:nvPr>
        </p:nvSpPr>
        <p:spPr bwMode="auto">
          <a:xfrm>
            <a:off x="765810" y="1511300"/>
            <a:ext cx="67373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609605" y="1219210"/>
            <a:ext cx="780415" cy="610870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609558" y="2133720"/>
            <a:ext cx="3657625" cy="204214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fontScale="9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遇到下列情况，你会有怎样的感觉？</a:t>
            </a:r>
            <a:endParaRPr lang="zh-CN" altLang="en-US" sz="4400" b="1" spc="160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 l="2441" r="2441"/>
          <a:stretch>
            <a:fillRect/>
          </a:stretch>
        </p:blipFill>
        <p:spPr>
          <a:xfrm>
            <a:off x="4876791" y="1219210"/>
            <a:ext cx="6705650" cy="45720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560" h="7200">
                <a:moveTo>
                  <a:pt x="0" y="0"/>
                </a:moveTo>
                <a:lnTo>
                  <a:pt x="10560" y="0"/>
                </a:lnTo>
                <a:lnTo>
                  <a:pt x="1056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  <a:effectLst>
            <a:outerShdw blurRad="457200" dist="50800" dir="2700000" algn="tl" rotWithShape="0">
              <a:srgbClr val="000000">
                <a:alpha val="20000"/>
              </a:srgbClr>
            </a:outerShdw>
          </a:effectLst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5" t="3299" r="3909" b="9157"/>
          <a:stretch>
            <a:fillRect/>
          </a:stretch>
        </p:blipFill>
        <p:spPr>
          <a:xfrm rot="20879545">
            <a:off x="445770" y="3512185"/>
            <a:ext cx="2948305" cy="299212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0" t="11008" r="8926" b="13822"/>
          <a:stretch>
            <a:fillRect/>
          </a:stretch>
        </p:blipFill>
        <p:spPr>
          <a:xfrm>
            <a:off x="9230995" y="3641725"/>
            <a:ext cx="2809240" cy="28835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2250440" y="418465"/>
            <a:ext cx="7691120" cy="4248785"/>
            <a:chOff x="58899" y="1564448"/>
            <a:chExt cx="6858000" cy="396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52" b="21429"/>
            <a:stretch>
              <a:fillRect/>
            </a:stretch>
          </p:blipFill>
          <p:spPr>
            <a:xfrm>
              <a:off x="58899" y="1564448"/>
              <a:ext cx="6858000" cy="396000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327519" y="4192806"/>
              <a:ext cx="4320000" cy="6587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p>
              <a:pPr algn="ctr"/>
              <a:r>
                <a:rPr lang="zh-CN" altLang="en-US" sz="4000" dirty="0">
                  <a:ln w="12700">
                    <a:solidFill>
                      <a:srgbClr val="3E270A"/>
                    </a:solidFill>
                  </a:ln>
                  <a:solidFill>
                    <a:schemeClr val="dk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小学生的情感过程</a:t>
              </a:r>
              <a:endParaRPr lang="zh-CN" altLang="en-US" sz="4000" dirty="0">
                <a:ln w="12700">
                  <a:solidFill>
                    <a:srgbClr val="3E270A"/>
                  </a:solidFill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1707121" y="3092873"/>
              <a:ext cx="3420000" cy="658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000" b="1" spc="600" dirty="0">
                  <a:ln w="6600">
                    <a:solidFill>
                      <a:schemeClr val="dk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任务一</a:t>
              </a:r>
              <a:endParaRPr lang="zh-CN" altLang="en-US" sz="4000" b="1" spc="600" dirty="0">
                <a:ln w="6600">
                  <a:solidFill>
                    <a:schemeClr val="dk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>
            <p:custDataLst>
              <p:tags r:id="rId1"/>
            </p:custDataLst>
          </p:nvPr>
        </p:nvSpPr>
        <p:spPr bwMode="auto">
          <a:xfrm>
            <a:off x="6336030" y="2148205"/>
            <a:ext cx="422719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1. 掌握情感过程的概念、种类。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2. 理解情感与认识过程之间的关系。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+mn-lt"/>
              </a:rPr>
              <a:t>3. 掌握情感的分类及小学生情感发展的特点和培养方法。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62" name="矩形 61"/>
          <p:cNvSpPr/>
          <p:nvPr>
            <p:custDataLst>
              <p:tags r:id="rId2"/>
            </p:custDataLst>
          </p:nvPr>
        </p:nvSpPr>
        <p:spPr bwMode="auto">
          <a:xfrm>
            <a:off x="6336134" y="4364355"/>
            <a:ext cx="42265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旗黑-55简" panose="00020600040101010101" charset="-122"/>
                <a:cs typeface="+mn-ea"/>
                <a:sym typeface="+mn-lt"/>
              </a:rPr>
              <a:t>制订一个观察计划，对小学不同年龄阶段学生的情感表现进行观察记录，以掌握小学生情感发展的特点。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汉仪旗黑-55简" panose="00020600040101010101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3"/>
          <a:stretch>
            <a:fillRect/>
          </a:stretch>
        </p:blipFill>
        <p:spPr>
          <a:xfrm>
            <a:off x="735965" y="1076325"/>
            <a:ext cx="5168900" cy="470535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396990" y="3898900"/>
            <a:ext cx="1466215" cy="429895"/>
          </a:xfrm>
          <a:prstGeom prst="rect">
            <a:avLst/>
          </a:prstGeom>
          <a:solidFill>
            <a:srgbClr val="B1CD5E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学习任务</a:t>
            </a:r>
            <a:endParaRPr lang="zh-CN" altLang="en-US" sz="2200" b="1" dirty="0">
              <a:solidFill>
                <a:schemeClr val="dk1"/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96990" y="1671955"/>
            <a:ext cx="1466215" cy="429895"/>
          </a:xfrm>
          <a:prstGeom prst="rect">
            <a:avLst/>
          </a:prstGeom>
          <a:solidFill>
            <a:srgbClr val="FF8A86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  <a:sym typeface="黑体" panose="02010609060101010101" charset="-122"/>
              </a:rPr>
              <a:t>教学目标</a:t>
            </a:r>
            <a:endParaRPr lang="zh-CN" altLang="en-US" sz="2200" b="1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旗黑-55简" panose="0002060004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62" grpId="0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688975" y="716915"/>
            <a:ext cx="10821035" cy="542480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032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4460" y="830580"/>
            <a:ext cx="1751965" cy="5097780"/>
            <a:chOff x="14795" y="-27"/>
            <a:chExt cx="2759" cy="8028"/>
          </a:xfrm>
        </p:grpSpPr>
        <p:sp>
          <p:nvSpPr>
            <p:cNvPr id="14" name="矩形 13"/>
            <p:cNvSpPr/>
            <p:nvPr>
              <p:custDataLst>
                <p:tags r:id="rId2"/>
              </p:custDataLst>
            </p:nvPr>
          </p:nvSpPr>
          <p:spPr>
            <a:xfrm>
              <a:off x="15684" y="-27"/>
              <a:ext cx="1870" cy="8028"/>
            </a:xfrm>
            <a:prstGeom prst="rect">
              <a:avLst/>
            </a:prstGeom>
            <a:solidFill>
              <a:srgbClr val="8CC288"/>
            </a:solidFill>
            <a:ln>
              <a:noFill/>
            </a:ln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pic>
          <p:nvPicPr>
            <p:cNvPr id="27" name="图片 26" descr="商用美食甜点 (50)"/>
            <p:cNvPicPr>
              <a:picLocks noChangeAspect="1"/>
            </p:cNvPicPr>
            <p:nvPr/>
          </p:nvPicPr>
          <p:blipFill>
            <a:blip r:embed="rId3"/>
            <a:srcRect l="52709" t="33981" r="17256" b="35689"/>
            <a:stretch>
              <a:fillRect/>
            </a:stretch>
          </p:blipFill>
          <p:spPr>
            <a:xfrm>
              <a:off x="14795" y="5426"/>
              <a:ext cx="2550" cy="2575"/>
            </a:xfrm>
            <a:prstGeom prst="rect">
              <a:avLst/>
            </a:prstGeom>
            <a:effectLst>
              <a:outerShdw blurRad="88900" dist="762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文本框 27"/>
            <p:cNvSpPr txBox="1"/>
            <p:nvPr>
              <p:custDataLst>
                <p:tags r:id="rId4"/>
              </p:custDataLst>
            </p:nvPr>
          </p:nvSpPr>
          <p:spPr>
            <a:xfrm>
              <a:off x="16040" y="656"/>
              <a:ext cx="1305" cy="544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p>
              <a:pPr algn="ctr">
                <a:lnSpc>
                  <a:spcPct val="140000"/>
                </a:lnSpc>
              </a:pPr>
              <a:r>
                <a:rPr kumimoji="1" lang="zh-CN" altLang="en-US" sz="3000" dirty="0">
                  <a:solidFill>
                    <a:schemeClr val="lt1"/>
                  </a:solidFill>
                  <a:latin typeface="Arial" panose="020B0604020202020204" pitchFamily="34" charset="0"/>
                  <a:ea typeface="汉仪旗黑-55简" panose="00020600040101010101" charset="-122"/>
                  <a:cs typeface="黑体" panose="02010609060101010101" charset="-122"/>
                </a:rPr>
                <a:t>本任务知识结构</a:t>
              </a:r>
              <a:endParaRPr kumimoji="1" lang="zh-CN" altLang="en-US" sz="3000" dirty="0">
                <a:solidFill>
                  <a:schemeClr val="lt1"/>
                </a:solidFill>
                <a:latin typeface="Arial" panose="020B0604020202020204" pitchFamily="34" charset="0"/>
                <a:ea typeface="汉仪旗黑-55简" panose="0002060004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32810" y="2418080"/>
            <a:ext cx="5921375" cy="688975"/>
            <a:chOff x="2596" y="2230"/>
            <a:chExt cx="9325" cy="1085"/>
          </a:xfrm>
        </p:grpSpPr>
        <p:sp>
          <p:nvSpPr>
            <p:cNvPr id="2" name="圆角矩形 1"/>
            <p:cNvSpPr/>
            <p:nvPr>
              <p:custDataLst>
                <p:tags r:id="rId5"/>
              </p:custDataLst>
            </p:nvPr>
          </p:nvSpPr>
          <p:spPr>
            <a:xfrm>
              <a:off x="2879" y="2230"/>
              <a:ext cx="9042" cy="1085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E27D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6"/>
              </p:custDataLst>
            </p:nvPr>
          </p:nvSpPr>
          <p:spPr>
            <a:xfrm>
              <a:off x="3383" y="2326"/>
              <a:ext cx="7918" cy="87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defRPr/>
              </a:pPr>
              <a:r>
                <a:rPr lang="en-US" altLang="zh-CN" sz="30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一、</a:t>
              </a:r>
              <a:r>
                <a:rPr lang="zh-CN" altLang="en-US" sz="30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情感的概述</a:t>
              </a:r>
              <a:endParaRPr lang="zh-CN" altLang="en-US" sz="30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7"/>
              </p:custDataLst>
            </p:nvPr>
          </p:nvSpPr>
          <p:spPr>
            <a:xfrm>
              <a:off x="2596" y="2478"/>
              <a:ext cx="589" cy="589"/>
            </a:xfrm>
            <a:prstGeom prst="ellipse">
              <a:avLst/>
            </a:prstGeom>
            <a:solidFill>
              <a:srgbClr val="E27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32810" y="3542665"/>
            <a:ext cx="5921375" cy="688975"/>
            <a:chOff x="2596" y="2230"/>
            <a:chExt cx="9325" cy="1085"/>
          </a:xfrm>
        </p:grpSpPr>
        <p:sp>
          <p:nvSpPr>
            <p:cNvPr id="7" name="圆角矩形 6"/>
            <p:cNvSpPr/>
            <p:nvPr>
              <p:custDataLst>
                <p:tags r:id="rId8"/>
              </p:custDataLst>
            </p:nvPr>
          </p:nvSpPr>
          <p:spPr>
            <a:xfrm>
              <a:off x="2879" y="2230"/>
              <a:ext cx="9042" cy="1085"/>
            </a:xfrm>
            <a:prstGeom prst="roundRect">
              <a:avLst>
                <a:gd name="adj" fmla="val 37158"/>
              </a:avLst>
            </a:prstGeom>
            <a:solidFill>
              <a:schemeClr val="lt1"/>
            </a:solidFill>
            <a:ln w="66675">
              <a:solidFill>
                <a:srgbClr val="F8B0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9"/>
              </p:custDataLst>
            </p:nvPr>
          </p:nvSpPr>
          <p:spPr>
            <a:xfrm>
              <a:off x="3383" y="2342"/>
              <a:ext cx="8538" cy="87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defRPr/>
              </a:pPr>
              <a:r>
                <a:rPr lang="en-US" altLang="zh-CN" sz="30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二、</a:t>
              </a:r>
              <a:r>
                <a:rPr lang="zh-CN" altLang="en-US" sz="3000" b="1" kern="100" dirty="0">
                  <a:solidFill>
                    <a:schemeClr val="dk1"/>
                  </a:solidFill>
                  <a:latin typeface="Arial" panose="020B0604020202020204" pitchFamily="34" charset="0"/>
                  <a:ea typeface="汉仪旗黑-55简" panose="00020600040101010101" charset="-122"/>
                  <a:cs typeface="Times New Roman" panose="02020603050405020304" pitchFamily="18" charset="0"/>
                </a:rPr>
                <a:t>小学生情感的发展与培养</a:t>
              </a:r>
              <a:endParaRPr lang="zh-CN" altLang="en-US" sz="3000" b="1" kern="100" dirty="0">
                <a:solidFill>
                  <a:schemeClr val="dk1"/>
                </a:solidFill>
                <a:latin typeface="Arial" panose="020B0604020202020204" pitchFamily="34" charset="0"/>
                <a:ea typeface="汉仪旗黑-55简" panose="0002060004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0"/>
              </p:custDataLst>
            </p:nvPr>
          </p:nvSpPr>
          <p:spPr>
            <a:xfrm>
              <a:off x="2596" y="2478"/>
              <a:ext cx="589" cy="589"/>
            </a:xfrm>
            <a:prstGeom prst="ellipse">
              <a:avLst/>
            </a:prstGeom>
            <a:solidFill>
              <a:srgbClr val="F8B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9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8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28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328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328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2、16、17、21、24、25、26、27、28、31、35、38、41"/>
</p:tagLst>
</file>

<file path=ppt/tags/tag14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4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45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4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7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4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52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5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56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58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62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6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66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68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71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76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9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-0.75"/>
  <p:tag name="KSO_WM_UNIT_TEXT_FILL_FORE_SCHEMECOLOR_INDEX" val="16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-0.75"/>
  <p:tag name="KSO_WM_UNIT_TEXT_FILL_FORE_SCHEMECOLOR_INDEX" val="16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EXT_FILL_FORE_SCHEMECOLOR_INDEX_BRIGHTNESS" val="-0.75"/>
  <p:tag name="KSO_WM_UNIT_TEXT_FILL_FORE_SCHEMECOLOR_INDEX" val="16"/>
  <p:tag name="KSO_WM_UNIT_TEXT_FILL_TYPE" val="1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4735_1*i*1"/>
  <p:tag name="KSO_WM_TEMPLATE_CATEGORY" val="diagram"/>
  <p:tag name="KSO_WM_TEMPLATE_INDEX" val="2021473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c4afa0b5caa43f38b74808b5513ba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8"/>
  <p:tag name="KSO_WM_TEMPLATE_ASSEMBLE_GROUPID" val="60656f654054ed1e2fb80948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4735_1*i*2"/>
  <p:tag name="KSO_WM_TEMPLATE_CATEGORY" val="diagram"/>
  <p:tag name="KSO_WM_TEMPLATE_INDEX" val="2021473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5e80c0773834399a13599e79356248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8"/>
  <p:tag name="KSO_WM_TEMPLATE_ASSEMBLE_GROUPID" val="60656f654054ed1e2fb80948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4735_1*i*3"/>
  <p:tag name="KSO_WM_TEMPLATE_CATEGORY" val="diagram"/>
  <p:tag name="KSO_WM_TEMPLATE_INDEX" val="2021473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2649454f1f349029e6f455142f4ee7e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8"/>
  <p:tag name="KSO_WM_TEMPLATE_ASSEMBLE_GROUPID" val="60656f654054ed1e2fb80948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4735_1*i*4"/>
  <p:tag name="KSO_WM_TEMPLATE_CATEGORY" val="diagram"/>
  <p:tag name="KSO_WM_TEMPLATE_INDEX" val="2021473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b7849fb6e2d4740bbea23af99150873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8"/>
  <p:tag name="KSO_WM_TEMPLATE_ASSEMBLE_XID" val="60656f654054ed1e2fb80948"/>
  <p:tag name="KSO_WM_TEMPLATE_ASSEMBLE_GROUPID" val="60656f654054ed1e2fb80948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4735_1*i*5"/>
  <p:tag name="KSO_WM_TEMPLATE_CATEGORY" val="diagram"/>
  <p:tag name="KSO_WM_TEMPLATE_INDEX" val="2021473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db9c723d5a24b58ab96c856c0cd4e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TEXT_FILL_FORE_SCHEMECOLOR_INDEX_BRIGHTNESS" val="0"/>
  <p:tag name="KSO_WM_UNIT_TEXT_FILL_FORE_SCHEMECOLOR_INDEX" val="13"/>
  <p:tag name="KSO_WM_UNIT_TEXT_FILL_TYPE" val="1"/>
  <p:tag name="KSO_WM_UNIT_VALUE" val="4"/>
  <p:tag name="KSO_WM_TEMPLATE_ASSEMBLE_XID" val="60656f654054ed1e2fb80948"/>
  <p:tag name="KSO_WM_TEMPLATE_ASSEMBLE_GROUPID" val="60656f654054ed1e2fb80948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4735_1*i*6"/>
  <p:tag name="KSO_WM_TEMPLATE_CATEGORY" val="diagram"/>
  <p:tag name="KSO_WM_TEMPLATE_INDEX" val="2021473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7a9342137704ba59401a0f97caba8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f654054ed1e2fb80948"/>
  <p:tag name="KSO_WM_TEMPLATE_ASSEMBLE_GROUPID" val="60656f654054ed1e2fb80948"/>
</p:tagLst>
</file>

<file path=ppt/tags/tag2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4735_1*a*1"/>
  <p:tag name="KSO_WM_TEMPLATE_CATEGORY" val="diagram"/>
  <p:tag name="KSO_WM_TEMPLATE_INDEX" val="20214735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940597a18a734611a5d7bf58dd3bf7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6b789dd1ad24475380ff299f96381ce9"/>
  <p:tag name="KSO_WM_UNIT_TEXT_FILL_FORE_SCHEMECOLOR_INDEX_BRIGHTNESS" val="0"/>
  <p:tag name="KSO_WM_UNIT_TEXT_FILL_FORE_SCHEMECOLOR_INDEX" val="13"/>
  <p:tag name="KSO_WM_UNIT_TEXT_FILL_TYPE" val="1"/>
  <p:tag name="KSO_WM_TEMPLATE_ASSEMBLE_XID" val="60656f654054ed1e2fb80948"/>
  <p:tag name="KSO_WM_TEMPLATE_ASSEMBLE_GROUPID" val="60656f654054ed1e2fb8094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VALUE" val="1269*1861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735_1*d*1"/>
  <p:tag name="KSO_WM_TEMPLATE_CATEGORY" val="diagram"/>
  <p:tag name="KSO_WM_TEMPLATE_INDEX" val="2021473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020d0f849bdf406f973cebb2f0e4189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f8216d90b9e4e41be9c80d8948af3b0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654054ed1e2fb80948"/>
  <p:tag name="KSO_WM_TEMPLATE_ASSEMBLE_GROUPID" val="60656f654054ed1e2fb80948"/>
  <p:tag name="REFSHAPE" val="320154460"/>
</p:tagLst>
</file>

<file path=ppt/tags/tag211.xml><?xml version="1.0" encoding="utf-8"?>
<p:tagLst xmlns:p="http://schemas.openxmlformats.org/presentationml/2006/main">
  <p:tag name="KSO_WM_SLIDE_ID" val="diagram20214735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4735"/>
  <p:tag name="KSO_WM_SLIDE_LAYOUT" val="a_d"/>
  <p:tag name="KSO_WM_SLIDE_LAYOUT_CNT" val="1_1"/>
  <p:tag name="KSO_WM_SLIDE_TYPE" val="text"/>
  <p:tag name="KSO_WM_SLIDE_SUBTYPE" val="picTxt"/>
  <p:tag name="KSO_WM_SLIDE_SIZE" val="912*490"/>
  <p:tag name="KSO_WM_SLIDE_POSITION" val="0*48"/>
  <p:tag name="KSO_WM_SLIDE_LAYOUT_INFO" val="{&quot;direction&quot;:1,&quot;id&quot;:&quot;2021-04-01T15:44:08&quot;,&quot;maxSize&quot;:{&quot;size1&quot;:46.299610501011678},&quot;minSize&quot;:{&quot;size1&quot;:35.099610501011682},&quot;normalSize&quot;:{&quot;size1&quot;:35.099610501011682},&quot;subLayout&quot;:[{&quot;id&quot;:&quot;2021-04-01T15:44:08&quot;,&quot;margin&quot;:{&quot;bottom&quot;:5.1150002479553223,&quot;left&quot;:1.6929999589920044,&quot;right&quot;:0.026000002399086952,&quot;top&quot;:5.9270000457763672},&quot;type&quot;:0},{&quot;id&quot;:&quot;2021-04-01T15:44:08&quot;,&quot;margin&quot;:{&quot;bottom&quot;:1.6929999589920044,&quot;left&quot;:1.6670000553131104,&quot;right&quot;:1.6929999589920044,&quot;top&quot;:3.3870000839233398},&quot;type&quot;:0}],&quot;type&quot;:0}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1a4e3747e3ea6e293b257"/>
  <p:tag name="KSO_WM_CHIP_FILLPROP" val="[[{&quot;text_align&quot;:&quot;lm&quot;,&quot;text_direction&quot;:&quot;horizontal&quot;,&quot;support_big_font&quot;:false,&quot;picture_toward&quot;:0,&quot;picture_dockside&quot;:[],&quot;fill_id&quot;:&quot;a53971bed3924079ab3e4b00b6b6cbeb&quot;,&quot;fill_align&quot;:&quot;l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c7046210fc6c4d52a930c2f23713b1af&quot;,&quot;fill_align&quot;:&quot;cm&quot;,&quot;chip_types&quot;:[&quot;diagram&quot;,&quot;picture&quot;,&quot;chart&quot;,&quot;table&quot;,&quot;video&quot;]}]]"/>
  <p:tag name="KSO_WM_CHIP_DECFILLPROP" val="[]"/>
  <p:tag name="KSO_WM_SLIDE_CAN_ADD_NAVIGATION" val="1"/>
  <p:tag name="KSO_WM_CHIP_GROUPID" val="5f71a4e3747e3ea6e293b256"/>
  <p:tag name="KSO_WM_SLIDE_BK_DARK_LIGHT" val="2"/>
  <p:tag name="KSO_WM_SLIDE_BACKGROUND_TYPE" val="general"/>
  <p:tag name="KSO_WM_SLIDE_SUPPORT_FEATURE_TYPE" val="3"/>
  <p:tag name="KSO_WM_TEMPLATE_ASSEMBLE_XID" val="60656f654054ed1e2fb80948"/>
  <p:tag name="KSO_WM_TEMPLATE_ASSEMBLE_GROUPID" val="60656f654054ed1e2fb80948"/>
</p:tagLst>
</file>

<file path=ppt/tags/tag212.xml><?xml version="1.0" encoding="utf-8"?>
<p:tagLst xmlns:p="http://schemas.openxmlformats.org/presentationml/2006/main">
  <p:tag name="KSO_WM_UNIT_TEXT_FORE_SCHEMECOLOR_INDEX_BRIGHTNESS" val="0"/>
  <p:tag name="KSO_WM_UNIT_TEXT_FORE_SCHEMECOLOR_INDEX" val="6"/>
  <p:tag name="KSO_WM_UNIT_TEXT_LINE_FILL_TYPE" val="2"/>
  <p:tag name="KSO_WM_UNIT_TEXT_SHADOW_SCHEMECOLOR_INDEX_BRIGHTNESS" val="0"/>
  <p:tag name="KSO_WM_UNIT_TEXT_SHADOW_SCHEMECOLOR_INDEX" val="6"/>
</p:tagLst>
</file>

<file path=ppt/tags/tag213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1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1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8_1*i*3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</p:tagLst>
</file>

<file path=ppt/tags/tag232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8_1*a*1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6;40;4"/>
  <p:tag name="KSO_WM_UNIT_BLOCK" val="0"/>
  <p:tag name="KSO_WM_UNIT_SM_LIMIT_TYPE" val="1"/>
  <p:tag name="KSO_WM_UNIT_TEXT_FILL_FORE_SCHEMECOLOR_INDEX_BRIGHTNESS" val="0.25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8_1*i*2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PLACING_PICTURE_MD4" val="0"/>
  <p:tag name="KSO_WM_UNIT_BLOCK" val="0"/>
  <p:tag name="KSO_WM_UNIT_SM_LIMIT_TYPE" val="1"/>
</p:tagLst>
</file>

<file path=ppt/tags/tag234.xml><?xml version="1.0" encoding="utf-8"?>
<p:tagLst xmlns:p="http://schemas.openxmlformats.org/presentationml/2006/main">
  <p:tag name="KSO_WM_SLIDE_ID" val="diagram20200328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0328"/>
  <p:tag name="KSO_WM_SLIDE_LAYOUT" val="a_d"/>
  <p:tag name="KSO_WM_SLIDE_LAYOUT_CNT" val="1_1"/>
  <p:tag name="KSO_WM_TEMPLATE_THUMBS_INDEX" val="1、4、7、12、13、14、15、16、17、18、20、24、25、28、33、36、40、43、44"/>
  <p:tag name="KSO_WM_SLIDE_SIZE" val="888*444"/>
  <p:tag name="KSO_WM_SLIDE_POSITION" val="36*47"/>
  <p:tag name="KSO_WM_SLIDE_BACKGROUND" val="[&quot;general&quot;,&quot;frame&quot;,&quot;leftRight&quot;]"/>
  <p:tag name="KSO_WM_SLIDE_RATIO" val="1.777778"/>
  <p:tag name="KSO_WM_CHIP_INFOS" val="{&quot;type&quot;:0,&quot;layout_type&quot;:&quot;navigation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0d88621bf09f4cc2ab77c8456e6d145c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55b29eed832647c9b4c3a6e9ef39b290&quot;,&quot;fill_align&quot;:&quot;cm&quot;,&quot;chip_types&quot;:[&quot;text&quot;]},{&quot;text_align&quot;:&quot;cm&quot;,&quot;text_direction&quot;:&quot;horizontal&quot;,&quot;support_big_font&quot;:false,&quot;picture_toward&quot;:0,&quot;picture_dockside&quot;:[],&quot;fill_id&quot;:&quot;24aa5e6edd8549409735110c6cc75d23&quot;,&quot;fill_align&quot;:&quot;cm&quot;,&quot;chip_types&quot;:[&quot;picture&quot;]}]]"/>
  <p:tag name="KSO_WM_CHIP_XID" val="5f5f3ba08e478fb0c58a946f"/>
  <p:tag name="FIXED_XID_TMP" val="5f5ee1ca4d6848d78f644aeb"/>
  <p:tag name="KSO_WM_CHIP_DECFILLPROP" val="[]"/>
  <p:tag name="KSO_WM_SLIDE_CAN_ADD_NAVIGATION" val="1"/>
  <p:tag name="KSO_WM_CHIP_GROUPID" val="5f5ee1ca4d6848d78f644aeb"/>
  <p:tag name="KSO_WM_SLIDE_BK_DARK_LIGHT" val="2"/>
  <p:tag name="KSO_WM_SLIDE_BACKGROUND_TYPE" val="frame"/>
  <p:tag name="KSO_WM_SLIDE_SUPPORT_FEATURE_TYPE" val="0"/>
  <p:tag name="KSO_WM_TEMPLATE_ASSEMBLE_XID" val="60656eac4054ed1e2fb7fd93"/>
  <p:tag name="KSO_WM_TEMPLATE_ASSEMBLE_GROUPID" val="60656eac4054ed1e2fb7fd93"/>
  <p:tag name="KSO_WM_UNIT_SHOW_EDIT_AREA_INDICATION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8-24T15:28:26&quot;,&quot;margin&quot;:{&quot;bottom&quot;:1.690000057220459,&quot;left&quot;:1.2699999809265137,&quot;right&quot;:1.2699999809265137,&quot;top&quot;:1.690000057220459},&quot;maxSize&quot;:{&quot;size1&quot;:64},&quot;minSize&quot;:{&quot;size1&quot;:38.399999999999999},&quot;normalSize&quot;:{&quot;size1&quot;:50.100000000000001},&quot;subLayout&quot;:[{&quot;backgroundInfo&quot;:[{&quot;bottom&quot;:0,&quot;bottomAbs&quot;:false,&quot;left&quot;:0,&quot;leftAbs&quot;:false,&quot;right&quot;:0.33660468500000001,&quot;rightAbs&quot;:false,&quot;top&quot;:0,&quot;topAbs&quot;:false,&quot;type&quot;:&quot;leftRight&quot;}],&quot;horizontalAlign&quot;:2,&quot;id&quot;:&quot;2021-08-24T15:28:26&quot;,&quot;margin&quot;:{&quot;bottom&quot;:1.690000057220459,&quot;left&quot;:1.2699999809265137,&quot;right&quot;:0.026000002399086952,&quot;top&quot;:1.690000057220459},&quot;type&quot;:0,&quot;verticalAlign&quot;:1},{&quot;id&quot;:&quot;2021-08-24T15:28:26&quot;,&quot;margin&quot;:{&quot;bottom&quot;:5.2800002098083496,&quot;left&quot;:2.1700000762939453,&quot;right&quot;:3.4300000667572021,&quot;top&quot;:5.2800002098083496},&quot;type&quot;:0}],&quot;type&quot;:0}"/>
</p:tagLst>
</file>

<file path=ppt/tags/tag235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23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8_1*i*3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</p:tagLst>
</file>

<file path=ppt/tags/tag239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8_1*a*1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6;40;4"/>
  <p:tag name="KSO_WM_UNIT_BLOCK" val="0"/>
  <p:tag name="KSO_WM_UNIT_SM_LIMIT_TYPE" val="1"/>
  <p:tag name="KSO_WM_UNIT_TEXT_FILL_FORE_SCHEMECOLOR_INDEX_BRIGHTNESS" val="0.25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8_1*i*2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PLACING_PICTURE_MD4" val="0"/>
  <p:tag name="KSO_WM_UNIT_BLOCK" val="0"/>
  <p:tag name="KSO_WM_UNIT_SM_LIMIT_TYPE" val="1"/>
</p:tagLst>
</file>

<file path=ppt/tags/tag241.xml><?xml version="1.0" encoding="utf-8"?>
<p:tagLst xmlns:p="http://schemas.openxmlformats.org/presentationml/2006/main">
  <p:tag name="KSO_WM_SLIDE_ID" val="diagram20200328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0328"/>
  <p:tag name="KSO_WM_SLIDE_LAYOUT" val="a_d"/>
  <p:tag name="KSO_WM_SLIDE_LAYOUT_CNT" val="1_1"/>
  <p:tag name="KSO_WM_TEMPLATE_THUMBS_INDEX" val="1、4、7、12、13、14、15、16、17、18、20、24、25、28、33、36、40、43、44"/>
  <p:tag name="KSO_WM_SLIDE_SIZE" val="888*444"/>
  <p:tag name="KSO_WM_SLIDE_POSITION" val="36*47"/>
  <p:tag name="KSO_WM_SLIDE_BACKGROUND" val="[&quot;general&quot;,&quot;frame&quot;,&quot;leftRight&quot;]"/>
  <p:tag name="KSO_WM_SLIDE_RATIO" val="1.777778"/>
  <p:tag name="KSO_WM_CHIP_INFOS" val="{&quot;type&quot;:0,&quot;layout_type&quot;:&quot;navigation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0d88621bf09f4cc2ab77c8456e6d145c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55b29eed832647c9b4c3a6e9ef39b290&quot;,&quot;fill_align&quot;:&quot;cm&quot;,&quot;chip_types&quot;:[&quot;text&quot;]},{&quot;text_align&quot;:&quot;cm&quot;,&quot;text_direction&quot;:&quot;horizontal&quot;,&quot;support_big_font&quot;:false,&quot;picture_toward&quot;:0,&quot;picture_dockside&quot;:[],&quot;fill_id&quot;:&quot;24aa5e6edd8549409735110c6cc75d23&quot;,&quot;fill_align&quot;:&quot;cm&quot;,&quot;chip_types&quot;:[&quot;picture&quot;]}]]"/>
  <p:tag name="KSO_WM_CHIP_XID" val="5f5f3ba08e478fb0c58a946f"/>
  <p:tag name="FIXED_XID_TMP" val="5f5ee1ca4d6848d78f644aeb"/>
  <p:tag name="KSO_WM_CHIP_DECFILLPROP" val="[]"/>
  <p:tag name="KSO_WM_SLIDE_CAN_ADD_NAVIGATION" val="1"/>
  <p:tag name="KSO_WM_CHIP_GROUPID" val="5f5ee1ca4d6848d78f644aeb"/>
  <p:tag name="KSO_WM_SLIDE_BK_DARK_LIGHT" val="2"/>
  <p:tag name="KSO_WM_SLIDE_BACKGROUND_TYPE" val="frame"/>
  <p:tag name="KSO_WM_SLIDE_SUPPORT_FEATURE_TYPE" val="0"/>
  <p:tag name="KSO_WM_TEMPLATE_ASSEMBLE_XID" val="60656eac4054ed1e2fb7fd93"/>
  <p:tag name="KSO_WM_TEMPLATE_ASSEMBLE_GROUPID" val="60656eac4054ed1e2fb7fd93"/>
  <p:tag name="KSO_WM_UNIT_SHOW_EDIT_AREA_INDICATION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8-24T15:28:26&quot;,&quot;margin&quot;:{&quot;bottom&quot;:1.690000057220459,&quot;left&quot;:1.2699999809265137,&quot;right&quot;:1.2699999809265137,&quot;top&quot;:1.690000057220459},&quot;maxSize&quot;:{&quot;size1&quot;:64},&quot;minSize&quot;:{&quot;size1&quot;:38.399999999999999},&quot;normalSize&quot;:{&quot;size1&quot;:50.100000000000001},&quot;subLayout&quot;:[{&quot;backgroundInfo&quot;:[{&quot;bottom&quot;:0,&quot;bottomAbs&quot;:false,&quot;left&quot;:0,&quot;leftAbs&quot;:false,&quot;right&quot;:0.33660468500000001,&quot;rightAbs&quot;:false,&quot;top&quot;:0,&quot;topAbs&quot;:false,&quot;type&quot;:&quot;leftRight&quot;}],&quot;horizontalAlign&quot;:2,&quot;id&quot;:&quot;2021-08-24T15:28:26&quot;,&quot;margin&quot;:{&quot;bottom&quot;:1.690000057220459,&quot;left&quot;:1.2699999809265137,&quot;right&quot;:0.026000002399086952,&quot;top&quot;:1.690000057220459},&quot;type&quot;:0,&quot;verticalAlign&quot;:1},{&quot;id&quot;:&quot;2021-08-24T15:28:26&quot;,&quot;margin&quot;:{&quot;bottom&quot;:5.2800002098083496,&quot;left&quot;:2.1700000762939453,&quot;right&quot;:3.4300000667572021,&quot;top&quot;:5.2800002098083496},&quot;type&quot;:0}],&quot;type&quot;:0}"/>
</p:tagLst>
</file>

<file path=ppt/tags/tag242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24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328_1*i*3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BLOCK" val="0"/>
  <p:tag name="KSO_WM_UNIT_SM_LIMIT_TYPE" val="1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</p:tagLst>
</file>

<file path=ppt/tags/tag246.xml><?xml version="1.0" encoding="utf-8"?>
<p:tagLst xmlns:p="http://schemas.openxmlformats.org/presentationml/2006/main">
  <p:tag name="KSO_WM_UNIT_ISCONTENTSTITLE" val="0"/>
  <p:tag name="KSO_WM_UNIT_PRESET_TEXT" val="点击输入大标题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0328_1*a*1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ISNUMDGMTITLE" val="0"/>
  <p:tag name="KSO_WM_UNIT_SHOW_EDIT_AREA_INDICATION" val="1"/>
  <p:tag name="KSO_WM_UNIT_PLACING_PICTURE_MD4" val="0"/>
  <p:tag name="KSO_WM_UNIT_DEFAULT_FONT" val="36;40;4"/>
  <p:tag name="KSO_WM_UNIT_BLOCK" val="0"/>
  <p:tag name="KSO_WM_UNIT_SM_LIMIT_TYPE" val="1"/>
  <p:tag name="KSO_WM_UNIT_TEXT_FILL_FORE_SCHEMECOLOR_INDEX_BRIGHTNESS" val="0.25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328_1*i*2"/>
  <p:tag name="KSO_WM_TEMPLATE_CATEGORY" val="diagram"/>
  <p:tag name="KSO_WM_TEMPLATE_INDEX" val="20200328"/>
  <p:tag name="KSO_WM_UNIT_LAYERLEVEL" val="1"/>
  <p:tag name="KSO_WM_TAG_VERSION" val="1.0"/>
  <p:tag name="KSO_WM_BEAUTIFY_FLAG" val="#wm#"/>
  <p:tag name="KSO_WM_UNIT_PLACING_PICTURE_MD4" val="0"/>
  <p:tag name="KSO_WM_UNIT_BLOCK" val="0"/>
  <p:tag name="KSO_WM_UNIT_SM_LIMIT_TYPE" val="1"/>
</p:tagLst>
</file>

<file path=ppt/tags/tag248.xml><?xml version="1.0" encoding="utf-8"?>
<p:tagLst xmlns:p="http://schemas.openxmlformats.org/presentationml/2006/main">
  <p:tag name="KSO_WM_SLIDE_ID" val="diagram20200328_1"/>
  <p:tag name="KSO_WM_TEMPLATE_SUBCATEGORY" val="1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0328"/>
  <p:tag name="KSO_WM_SLIDE_LAYOUT" val="a_d"/>
  <p:tag name="KSO_WM_SLIDE_LAYOUT_CNT" val="1_1"/>
  <p:tag name="KSO_WM_TEMPLATE_THUMBS_INDEX" val="1、4、7、12、13、14、15、16、17、18、20、24、25、28、33、36、40、43、44"/>
  <p:tag name="KSO_WM_SLIDE_SIZE" val="888*444"/>
  <p:tag name="KSO_WM_SLIDE_POSITION" val="36*47"/>
  <p:tag name="KSO_WM_SLIDE_BACKGROUND" val="[&quot;general&quot;,&quot;frame&quot;,&quot;leftRight&quot;]"/>
  <p:tag name="KSO_WM_SLIDE_RATIO" val="1.777778"/>
  <p:tag name="KSO_WM_CHIP_INFOS" val="{&quot;type&quot;:0,&quot;layout_type&quot;:&quot;navigation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cm&quot;,&quot;text_direction&quot;:&quot;horizontal&quot;,&quot;support_big_font&quot;:false,&quot;picture_toward&quot;:0,&quot;picture_dockside&quot;:[],&quot;fill_id&quot;:&quot;0d88621bf09f4cc2ab77c8456e6d145c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55b29eed832647c9b4c3a6e9ef39b290&quot;,&quot;fill_align&quot;:&quot;cm&quot;,&quot;chip_types&quot;:[&quot;text&quot;]},{&quot;text_align&quot;:&quot;cm&quot;,&quot;text_direction&quot;:&quot;horizontal&quot;,&quot;support_big_font&quot;:false,&quot;picture_toward&quot;:0,&quot;picture_dockside&quot;:[],&quot;fill_id&quot;:&quot;24aa5e6edd8549409735110c6cc75d23&quot;,&quot;fill_align&quot;:&quot;cm&quot;,&quot;chip_types&quot;:[&quot;picture&quot;]}]]"/>
  <p:tag name="KSO_WM_CHIP_XID" val="5f5f3ba08e478fb0c58a946f"/>
  <p:tag name="FIXED_XID_TMP" val="5f5ee1ca4d6848d78f644aeb"/>
  <p:tag name="KSO_WM_CHIP_DECFILLPROP" val="[]"/>
  <p:tag name="KSO_WM_SLIDE_CAN_ADD_NAVIGATION" val="1"/>
  <p:tag name="KSO_WM_CHIP_GROUPID" val="5f5ee1ca4d6848d78f644aeb"/>
  <p:tag name="KSO_WM_SLIDE_BK_DARK_LIGHT" val="2"/>
  <p:tag name="KSO_WM_SLIDE_BACKGROUND_TYPE" val="frame"/>
  <p:tag name="KSO_WM_SLIDE_SUPPORT_FEATURE_TYPE" val="0"/>
  <p:tag name="KSO_WM_TEMPLATE_ASSEMBLE_XID" val="60656eac4054ed1e2fb7fd93"/>
  <p:tag name="KSO_WM_TEMPLATE_ASSEMBLE_GROUPID" val="60656eac4054ed1e2fb7fd93"/>
  <p:tag name="KSO_WM_UNIT_SHOW_EDIT_AREA_INDICATION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8-24T15:28:26&quot;,&quot;margin&quot;:{&quot;bottom&quot;:1.690000057220459,&quot;left&quot;:1.2699999809265137,&quot;right&quot;:1.2699999809265137,&quot;top&quot;:1.690000057220459},&quot;maxSize&quot;:{&quot;size1&quot;:64},&quot;minSize&quot;:{&quot;size1&quot;:38.399999999999999},&quot;normalSize&quot;:{&quot;size1&quot;:50.100000000000001},&quot;subLayout&quot;:[{&quot;backgroundInfo&quot;:[{&quot;bottom&quot;:0,&quot;bottomAbs&quot;:false,&quot;left&quot;:0,&quot;leftAbs&quot;:false,&quot;right&quot;:0.33660468500000001,&quot;rightAbs&quot;:false,&quot;top&quot;:0,&quot;topAbs&quot;:false,&quot;type&quot;:&quot;leftRight&quot;}],&quot;horizontalAlign&quot;:2,&quot;id&quot;:&quot;2021-08-24T15:28:26&quot;,&quot;margin&quot;:{&quot;bottom&quot;:1.690000057220459,&quot;left&quot;:1.2699999809265137,&quot;right&quot;:0.026000002399086952,&quot;top&quot;:1.690000057220459},&quot;type&quot;:0,&quot;verticalAlign&quot;:1},{&quot;id&quot;:&quot;2021-08-24T15:28:26&quot;,&quot;margin&quot;:{&quot;bottom&quot;:5.2800002098083496,&quot;left&quot;:2.1700000762939453,&quot;right&quot;:3.4300000667572021,&quot;top&quot;:5.2800002098083496},&quot;type&quot;:0}],&quot;type&quot;:0}"/>
</p:tagLst>
</file>

<file path=ppt/tags/tag24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51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53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54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5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59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i*1_1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1"/>
  <p:tag name="KSO_WM_UNIT_LINE_FORE_SCHEMECOLOR_INDEX" val="14"/>
  <p:tag name="KSO_WM_UNIT_LINE_FILL_TYPE" val="2"/>
  <p:tag name="KSO_WM_UNIT_USESOURCEFORMAT_APPLY" val="1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i*1_2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2"/>
  <p:tag name="KSO_WM_UNIT_LINE_FORE_SCHEMECOLOR_INDEX" val="14"/>
  <p:tag name="KSO_WM_UNIT_LINE_FILL_TYPE" val="2"/>
  <p:tag name="KSO_WM_UNIT_USESOURCEFORMAT_APPLY" val="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i*1_3"/>
  <p:tag name="KSO_WM_TEMPLATE_CATEGORY" val="diagram"/>
  <p:tag name="KSO_WM_TEMPLATE_INDEX" val="20201448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3"/>
  <p:tag name="KSO_WM_UNIT_LINE_FORE_SCHEMECOLOR_INDEX" val="14"/>
  <p:tag name="KSO_WM_UNIT_LINE_FILL_TYPE" val="2"/>
  <p:tag name="KSO_WM_UNIT_USESOURCEFORMAT_APPLY" val="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1"/>
  <p:tag name="KSO_WM_UNIT_FILL_FORE_SCHEMECOLOR_INDEX" val="7"/>
  <p:tag name="KSO_WM_UNIT_FILL_TYPE" val="1"/>
  <p:tag name="KSO_WM_UNIT_USESOURCEFORMAT_APPLY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1"/>
  <p:tag name="KSO_WM_UNIT_FILL_FORE_SCHEMECOLOR_INDEX" val="6"/>
  <p:tag name="KSO_WM_UNIT_FILL_TYPE" val="1"/>
  <p:tag name="KSO_WM_UNIT_USESOURCEFORMAT_APPLY" val="1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1"/>
  <p:tag name="KSO_WM_UNIT_FILL_FORE_SCHEMECOLOR_INDEX" val="5"/>
  <p:tag name="KSO_WM_UNIT_FILL_TYPE" val="1"/>
  <p:tag name="KSO_WM_UNIT_USESOURCEFORMAT_APPLY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2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2"/>
  <p:tag name="KSO_WM_UNIT_USESOURCEFORMAT_APPLY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2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2"/>
  <p:tag name="KSO_WM_UNIT_USESOURCEFORMAT_APPLY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3"/>
  <p:tag name="KSO_WM_UNIT_FILL_FORE_SCHEMECOLOR_INDEX" val="14"/>
  <p:tag name="KSO_WM_UNIT_FILL_TYPE" val="1"/>
  <p:tag name="KSO_WM_UNIT_USESOURCEFORMAT_APPLY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1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4"/>
  <p:tag name="KSO_WM_UNIT_USESOURCEFORMAT_APPLY" val="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f*1_1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DIAGRAM_GROUP_CODE" val="m1-1"/>
  <p:tag name="KSO_WM_UNIT_TYPE" val="m_h_f"/>
  <p:tag name="KSO_WM_UNIT_INDEX" val="1_1_1"/>
  <p:tag name="KSO_WM_UNIT_TEXT_FILL_FORE_SCHEMECOLOR_INDEX" val="13"/>
  <p:tag name="KSO_WM_UNIT_TEXT_FILL_TYPE" val="1"/>
  <p:tag name="KSO_WM_UNIT_USESOURCEFORMAT_APPLY" val="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3"/>
  <p:tag name="KSO_WM_UNIT_FILL_FORE_SCHEMECOLOR_INDEX" val="14"/>
  <p:tag name="KSO_WM_UNIT_FILL_TYPE" val="1"/>
  <p:tag name="KSO_WM_UNIT_USESOURCEFORMAT_APPLY" val="1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2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4"/>
  <p:tag name="KSO_WM_UNIT_LINE_FORE_SCHEMECOLOR_INDEX" val="6"/>
  <p:tag name="KSO_WM_UNIT_LINE_FILL_TYPE" val="2"/>
  <p:tag name="KSO_WM_UNIT_USESOURCEFORMAT_APPLY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f*1_2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DIAGRAM_GROUP_CODE" val="m1-1"/>
  <p:tag name="KSO_WM_UNIT_TYPE" val="m_h_f"/>
  <p:tag name="KSO_WM_UNIT_INDEX" val="1_2_1"/>
  <p:tag name="KSO_WM_UNIT_TEXT_FILL_FORE_SCHEMECOLOR_INDEX" val="13"/>
  <p:tag name="KSO_WM_UNIT_TEXT_FILL_TYPE" val="1"/>
  <p:tag name="KSO_WM_UNIT_USESOURCEFORMAT_APPLY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3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3"/>
  <p:tag name="KSO_WM_UNIT_FILL_FORE_SCHEMECOLOR_INDEX" val="14"/>
  <p:tag name="KSO_WM_UNIT_FILL_TYPE" val="1"/>
  <p:tag name="KSO_WM_UNIT_USESOURCEFORMAT_APPLY" val="1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i*1_3_4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4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48_1*m_h_f*1_3_1"/>
  <p:tag name="KSO_WM_TEMPLATE_CATEGORY" val="diagram"/>
  <p:tag name="KSO_WM_TEMPLATE_INDEX" val="20201448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8"/>
  <p:tag name="KSO_WM_DIAGRAM_GROUP_CODE" val="m1-1"/>
  <p:tag name="KSO_WM_UNIT_TYPE" val="m_h_f"/>
  <p:tag name="KSO_WM_UNIT_INDEX" val="1_3_1"/>
  <p:tag name="KSO_WM_UNIT_TEXT_FILL_FORE_SCHEMECOLOR_INDEX" val="13"/>
  <p:tag name="KSO_WM_UNIT_TEXT_FILL_TYPE" val="1"/>
  <p:tag name="KSO_WM_UNIT_USESOURCEFORMAT_APPLY" val="1"/>
</p:tagLst>
</file>

<file path=ppt/tags/tag281.xml><?xml version="1.0" encoding="utf-8"?>
<p:tagLst xmlns:p="http://schemas.openxmlformats.org/presentationml/2006/main">
  <p:tag name="KSO_WM_SLIDE_ID" val="diagram20201448_1"/>
  <p:tag name="KSO_WM_TEMPLATE_SUBCATEGORY" val="0"/>
  <p:tag name="KSO_WM_SLIDE_TYPE" val="text"/>
  <p:tag name="KSO_WM_SLIDE_SUBTYPE" val="diag"/>
  <p:tag name="KSO_WM_SLIDE_ITEM_CNT" val="3"/>
  <p:tag name="KSO_WM_SLIDE_INDEX" val="1"/>
  <p:tag name="KSO_WM_SLIDE_SIZE" val="823.761*386.848"/>
  <p:tag name="KSO_WM_SLIDE_POSITION" val="72.0665*100.242"/>
  <p:tag name="KSO_WM_TAG_VERSION" val="1.0"/>
  <p:tag name="KSO_WM_BEAUTIFY_FLAG" val="#wm#"/>
  <p:tag name="KSO_WM_TEMPLATE_CATEGORY" val="diagram"/>
  <p:tag name="KSO_WM_TEMPLATE_INDEX" val="20201448"/>
  <p:tag name="KSO_WM_DIAGRAM_GROUP_CODE" val="m1-1"/>
  <p:tag name="KSO_WM_SLIDE_DIAGTYPE" val="m"/>
  <p:tag name="KSO_WM_SLIDE_LAYOUT" val="a_f_m"/>
  <p:tag name="KSO_WM_SLIDE_LAYOUT_CNT" val="1_1_1"/>
</p:tagLst>
</file>

<file path=ppt/tags/tag282.xml><?xml version="1.0" encoding="utf-8"?>
<p:tagLst xmlns:p="http://schemas.openxmlformats.org/presentationml/2006/main">
  <p:tag name="KSO_WM_SLIDE_ID" val="diagram20201448_1"/>
  <p:tag name="KSO_WM_TEMPLATE_SUBCATEGORY" val="0"/>
  <p:tag name="KSO_WM_SLIDE_TYPE" val="text"/>
  <p:tag name="KSO_WM_SLIDE_SUBTYPE" val="diag"/>
  <p:tag name="KSO_WM_SLIDE_ITEM_CNT" val="3"/>
  <p:tag name="KSO_WM_SLIDE_INDEX" val="1"/>
  <p:tag name="KSO_WM_SLIDE_SIZE" val="823.761*386.848"/>
  <p:tag name="KSO_WM_SLIDE_POSITION" val="72.0665*100.242"/>
  <p:tag name="KSO_WM_TAG_VERSION" val="1.0"/>
  <p:tag name="KSO_WM_BEAUTIFY_FLAG" val="#wm#"/>
  <p:tag name="KSO_WM_TEMPLATE_CATEGORY" val="diagram"/>
  <p:tag name="KSO_WM_TEMPLATE_INDEX" val="20201448"/>
  <p:tag name="KSO_WM_DIAGRAM_GROUP_CODE" val="m1-1"/>
  <p:tag name="KSO_WM_SLIDE_DIAGTYPE" val="m"/>
  <p:tag name="KSO_WM_SLIDE_LAYOUT" val="a_f_m"/>
  <p:tag name="KSO_WM_SLIDE_LAYOUT_CNT" val="1_1_1"/>
</p:tagLst>
</file>

<file path=ppt/tags/tag283.xml><?xml version="1.0" encoding="utf-8"?>
<p:tagLst xmlns:p="http://schemas.openxmlformats.org/presentationml/2006/main">
  <p:tag name="KSO_WM_UNIT_TEXT_FORE_SCHEMECOLOR_INDEX_BRIGHTNESS" val="0"/>
  <p:tag name="KSO_WM_UNIT_TEXT_FORE_SCHEMECOLOR_INDEX" val="6"/>
  <p:tag name="KSO_WM_UNIT_TEXT_LINE_FILL_TYPE" val="2"/>
  <p:tag name="KSO_WM_UNIT_TEXT_SHADOW_SCHEMECOLOR_INDEX_BRIGHTNESS" val="0"/>
  <p:tag name="KSO_WM_UNIT_TEXT_SHADOW_SCHEMECOLOR_INDEX" val="6"/>
</p:tagLst>
</file>

<file path=ppt/tags/tag284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8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9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4621_1*a*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9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"/>
  <p:tag name="KSO_WM_UNIT_NOCLEAR" val="0"/>
  <p:tag name="KSO_WM_UNIT_VALUE" val="4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4621_1*f*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4621_1*i*1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4621_1*i*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4621_1*i*3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4621_1*i*4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4621_1*i*5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4621_1*i*6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4621_1*i*7"/>
  <p:tag name="KSO_WM_TEMPLATE_CATEGORY" val="diagram"/>
  <p:tag name="KSO_WM_TEMPLATE_INDEX" val="20204621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4621_1*i*8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4621_1*i*9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4621_1*i*10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4621_1*i*11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4621_1*i*12"/>
  <p:tag name="KSO_WM_TEMPLATE_CATEGORY" val="diagram"/>
  <p:tag name="KSO_WM_TEMPLATE_INDEX" val="2020462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BEAUTIFY_FLAG" val="#wm#"/>
  <p:tag name="KSO_WM_TEMPLATE_CATEGORY" val="diagram"/>
  <p:tag name="KSO_WM_TEMPLATE_INDEX" val="20204621"/>
  <p:tag name="KSO_WM_SLIDE_ID" val="diagram20204621_1"/>
  <p:tag name="KSO_WM_SLIDE_INDEX" val="1"/>
  <p:tag name="KSO_WM_SLIDE_ITEM_CNT" val="0"/>
  <p:tag name="KSO_WM_SLIDE_LAYOUT" val="a_f"/>
  <p:tag name="KSO_WM_SLIDE_LAYOUT_CNT" val="1_1"/>
  <p:tag name="KSO_WM_SLIDE_TYPE" val="text"/>
  <p:tag name="KSO_WM_SLIDE_POSITION" val="0*0"/>
  <p:tag name="KSO_WM_SLIDE_SIZE" val="960*539"/>
  <p:tag name="KSO_WM_DIAGRAM_GROUP_CODE" val="m1-1"/>
  <p:tag name="KSO_WM_TAG_VERSION" val="1.0"/>
  <p:tag name="KSO_WM_TEMPLATE_SUBCATEGORY" val="0"/>
  <p:tag name="KSO_WM_TEMPLATE_MASTER_TYPE" val="0"/>
  <p:tag name="KSO_WM_TEMPLATE_COLOR_TYPE" val="1"/>
  <p:tag name="KSO_WM_SLIDE_SUBTYPE" val="pureTxt"/>
  <p:tag name="KSO_WM_SLIDE_DIAGTYPE" val="m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24_1*i*4"/>
  <p:tag name="KSO_WM_TEMPLATE_CATEGORY" val="diagram"/>
  <p:tag name="KSO_WM_TEMPLATE_INDEX" val="20202924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24_1*i*1"/>
  <p:tag name="KSO_WM_TEMPLATE_CATEGORY" val="diagram"/>
  <p:tag name="KSO_WM_TEMPLATE_INDEX" val="20202924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24_1*i*2"/>
  <p:tag name="KSO_WM_TEMPLATE_CATEGORY" val="diagram"/>
  <p:tag name="KSO_WM_TEMPLATE_INDEX" val="20202924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24_1*i*3"/>
  <p:tag name="KSO_WM_TEMPLATE_CATEGORY" val="diagram"/>
  <p:tag name="KSO_WM_TEMPLATE_INDEX" val="20202924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</p:tagLst>
</file>

<file path=ppt/tags/tag315.xml><?xml version="1.0" encoding="utf-8"?>
<p:tagLst xmlns:p="http://schemas.openxmlformats.org/presentationml/2006/main">
  <p:tag name="KSO_WM_UNIT_ISCONTENTSTITLE" val="0"/>
  <p:tag name="KSO_WM_UNIT_PRESET_TEXT" val="户外拓展训练通常利用崇山峻岭、翰海大川等自然环境，通过精心设计的活动达到“磨练意志、陶冶情操、完善人格、熔炼团队”的拓展培训目的。 户外拓展训练通常利用崇山峻岭、翰海大川等自然环境，通过精心设计的活动达到&quot;磨练意志、陶冶情操、完善人格、熔炼团队&quot;的拓展培训目的"/>
  <p:tag name="KSO_WM_UNIT_NOCLEAR" val="0"/>
  <p:tag name="KSO_WM_UNIT_VALUE" val="17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924_1*f*1"/>
  <p:tag name="KSO_WM_TEMPLATE_CATEGORY" val="diagram"/>
  <p:tag name="KSO_WM_TEMPLATE_INDEX" val="20202924"/>
  <p:tag name="KSO_WM_UNIT_LAYERLEVEL" val="1"/>
  <p:tag name="KSO_WM_TAG_VERSION" val="1.0"/>
  <p:tag name="KSO_WM_BEAUTIFY_FLAG" val="#wm#"/>
  <p:tag name="KSO_WM_UNIT_SUBTYPE" val="a"/>
  <p:tag name="KSO_WM_UNIT_TEXT_FILL_FORE_SCHEMECOLOR_INDEX_BRIGHTNESS" val="0.25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UNIT_ISCONTENTSTITLE" val="0"/>
  <p:tag name="KSO_WM_UNIT_PRESET_TEXT" val="户外拓展训练目的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24_1*a*1"/>
  <p:tag name="KSO_WM_TEMPLATE_CATEGORY" val="diagram"/>
  <p:tag name="KSO_WM_TEMPLATE_INDEX" val="20202924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SLIDE_ID" val="diagram20202924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30*539"/>
  <p:tag name="KSO_WM_SLIDE_POSITION" val="0*0"/>
  <p:tag name="KSO_WM_TAG_VERSION" val="1.0"/>
  <p:tag name="KSO_WM_BEAUTIFY_FLAG" val="#wm#"/>
  <p:tag name="KSO_WM_TEMPLATE_CATEGORY" val="diagram"/>
  <p:tag name="KSO_WM_TEMPLATE_INDEX" val="20202924"/>
  <p:tag name="KSO_WM_SLIDE_LAYOUT" val="a_f"/>
  <p:tag name="KSO_WM_SLIDE_LAYOUT_CNT" val="1_1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3"/>
  <p:tag name="KSO_WM_UNIT_ID" val="diagram20202168_1*i*2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0"/>
  <p:tag name="KSO_WM_UNIT_ID" val="diagram20202168_1*i*20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168_1*i*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168_1*i*4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2168_1*i*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2168_1*i*6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2168_1*i*7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2168_1*i*8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2168_1*i*9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2168_1*i*11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2168_1*i*10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2168_1*i*13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2168_1*i*14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5"/>
  <p:tag name="KSO_WM_UNIT_ID" val="diagram20202168_1*i*1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6"/>
  <p:tag name="KSO_WM_UNIT_ID" val="diagram20202168_1*i*16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7"/>
  <p:tag name="KSO_WM_UNIT_ID" val="diagram20202168_1*i*17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8"/>
  <p:tag name="KSO_WM_UNIT_ID" val="diagram20202168_1*i*18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2168_1*i*1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9"/>
  <p:tag name="KSO_WM_UNIT_ID" val="diagram20202168_1*i*19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1"/>
  <p:tag name="KSO_WM_UNIT_ID" val="diagram20202168_1*i*21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168_1*a*1"/>
  <p:tag name="KSO_WM_TEMPLATE_CATEGORY" val="diagram"/>
  <p:tag name="KSO_WM_TEMPLATE_INDEX" val="20202168"/>
  <p:tag name="KSO_WM_UNIT_LAYERLEVEL" val="1"/>
  <p:tag name="KSO_WM_TAG_VERSION" val="1.0"/>
  <p:tag name="KSO_WM_BEAUTIFY_FLAG" val="#wm#"/>
  <p:tag name="KSO_WM_UNIT_PRESET_TEXT" val="单击此处&#13;输入您的标题"/>
  <p:tag name="KSO_WM_UNIT_ISNUMDGMTITLE" val="0"/>
</p:tagLst>
</file>

<file path=ppt/tags/tag339.xml><?xml version="1.0" encoding="utf-8"?>
<p:tagLst xmlns:p="http://schemas.openxmlformats.org/presentationml/2006/main">
  <p:tag name="KSO_WM_UNIT_NOCLEAR" val="0"/>
  <p:tag name="KSO_WM_UNIT_VALUE" val="17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168_1*f*1"/>
  <p:tag name="KSO_WM_TEMPLATE_CATEGORY" val="diagram"/>
  <p:tag name="KSO_WM_TEMPLATE_INDEX" val="20202168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单击此处输入你的正文，文字是您思想的提炼，为了最终演示发布的良好效果，请尽量言简意赅的阐述观点。"/>
  <p:tag name="KSO_WM_UNIT_SUBTYPE" val="a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NOCLEAR" val="0"/>
  <p:tag name="KSO_WM_UNIT_VALUE" val="2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2168_1*f*2"/>
  <p:tag name="KSO_WM_TEMPLATE_CATEGORY" val="diagram"/>
  <p:tag name="KSO_WM_TEMPLATE_INDEX" val="20202168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单击此处输入你的正文，文字是您思想的提炼，为了最终演示发布的良好效果，请尽量言简意赅的阐述观点；根据需要可酌情增减文字，以便观者可以准确理解您所传达的信息。&#13;单击此处输入你的正文，文字是您思想的提炼，为了最终演示发布的良好效果，请尽量言简意赅的阐述观点。"/>
  <p:tag name="KSO_WM_UNIT_SUBTYPE" val="a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5"/>
  <p:tag name="KSO_WM_UNIT_ID" val="diagram20202168_1*i*25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168_1*i*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2"/>
  <p:tag name="KSO_WM_UNIT_ID" val="diagram20202168_1*i*22"/>
  <p:tag name="KSO_WM_TEMPLATE_CATEGORY" val="diagram"/>
  <p:tag name="KSO_WM_TEMPLATE_INDEX" val="20202168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SLIDE_ID" val="diagram20202168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543"/>
  <p:tag name="KSO_WM_SLIDE_POSITION" val="0*-3"/>
  <p:tag name="KSO_WM_TAG_VERSION" val="1.0"/>
  <p:tag name="KSO_WM_BEAUTIFY_FLAG" val="#wm#"/>
  <p:tag name="KSO_WM_TEMPLATE_CATEGORY" val="diagram"/>
  <p:tag name="KSO_WM_TEMPLATE_INDEX" val="20202168"/>
  <p:tag name="KSO_WM_SLIDE_LAYOUT" val="a_f"/>
  <p:tag name="KSO_WM_SLIDE_LAYOUT_CNT" val="1_2"/>
</p:tagLst>
</file>

<file path=ppt/tags/tag345.xml><?xml version="1.0" encoding="utf-8"?>
<p:tagLst xmlns:p="http://schemas.openxmlformats.org/presentationml/2006/main">
  <p:tag name="KSO_WM_UNIT_BLOCK" val="0"/>
  <p:tag name="KSO_WM_UNIT_DEC_AREA_ID" val="b725a0bf599e42d68df8e003a786f4e3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47_1*i*1"/>
  <p:tag name="KSO_WM_TEMPLATE_CATEGORY" val="diagram"/>
  <p:tag name="KSO_WM_TEMPLATE_INDEX" val="20211847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CHIP_GROUPID" val="5f0e725c8050c250ba65b208"/>
  <p:tag name="KSO_WM_CHIP_XID" val="5f0e725c8050c250ba65b209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0"/>
  <p:tag name="KSO_WM_TEMPLATE_ASSEMBLE_XID" val="60656f294054ed1e2fb804b8"/>
  <p:tag name="KSO_WM_TEMPLATE_ASSEMBLE_GROUPID" val="60656f294054ed1e2fb804b8"/>
</p:tagLst>
</file>

<file path=ppt/tags/tag3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847_1*a*1"/>
  <p:tag name="KSO_WM_TEMPLATE_CATEGORY" val="diagram"/>
  <p:tag name="KSO_WM_TEMPLATE_INDEX" val="20211847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d1533a8ce31b4e68ba22e2c3e28512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74c017d7eee4a00a4955b80107feb48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8"/>
  <p:tag name="KSO_WM_TEMPLATE_ASSEMBLE_GROUPID" val="60656f294054ed1e2fb804b8"/>
</p:tagLst>
</file>

<file path=ppt/tags/tag3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47_1*f*1"/>
  <p:tag name="KSO_WM_TEMPLATE_CATEGORY" val="diagram"/>
  <p:tag name="KSO_WM_TEMPLATE_INDEX" val="2021184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96"/>
  <p:tag name="KSO_WM_UNIT_SHOW_EDIT_AREA_INDICATION" val="1"/>
  <p:tag name="KSO_WM_CHIP_GROUPID" val="5e6b05596848fb12bee65ac8"/>
  <p:tag name="KSO_WM_CHIP_XID" val="5e6b05596848fb12bee65aca"/>
  <p:tag name="KSO_WM_UNIT_DEC_AREA_ID" val="3f91259a502c4e11902b03b6092ffb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cbde44be2634b2f8812388f5bfcac6e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8"/>
  <p:tag name="KSO_WM_TEMPLATE_ASSEMBLE_GROUPID" val="60656f294054ed1e2fb804b8"/>
</p:tagLst>
</file>

<file path=ppt/tags/tag348.xml><?xml version="1.0" encoding="utf-8"?>
<p:tagLst xmlns:p="http://schemas.openxmlformats.org/presentationml/2006/main">
  <p:tag name="KSO_WM_UNIT_VALUE" val="888*84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47_1*d*1"/>
  <p:tag name="KSO_WM_TEMPLATE_CATEGORY" val="diagram"/>
  <p:tag name="KSO_WM_TEMPLATE_INDEX" val="2021184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00b636d004534f6e963533431b7d167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889b35a409d4125972879a899f78f03"/>
  <p:tag name="KSO_WM_TEMPLATE_ASSEMBLE_XID" val="60656f294054ed1e2fb804b8"/>
  <p:tag name="KSO_WM_TEMPLATE_ASSEMBLE_GROUPID" val="60656f294054ed1e2fb804b8"/>
  <p:tag name="REFSHAPE" val="671788076"/>
</p:tagLst>
</file>

<file path=ppt/tags/tag349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22_1*i*1"/>
  <p:tag name="KSO_WM_TEMPLATE_CATEGORY" val="diagram"/>
  <p:tag name="KSO_WM_TEMPLATE_INDEX" val="20194722"/>
  <p:tag name="KSO_WM_UNIT_LAYERLEVEL" val="1"/>
  <p:tag name="KSO_WM_TAG_VERSION" val="1.0"/>
  <p:tag name="KSO_WM_BEAUTIFY_FLAG" val="#wm#"/>
  <p:tag name="KSO_WM_UNIT_COLOR_SCHEME_SHAPE_ID" val="6"/>
  <p:tag name="KSO_WM_UNIT_COLOR_SCHEME_PARENT_PAGE" val="0_1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22_1*i*2"/>
  <p:tag name="KSO_WM_TEMPLATE_CATEGORY" val="diagram"/>
  <p:tag name="KSO_WM_TEMPLATE_INDEX" val="20194722"/>
  <p:tag name="KSO_WM_UNIT_LAYERLEVEL" val="1"/>
  <p:tag name="KSO_WM_TAG_VERSION" val="1.0"/>
  <p:tag name="KSO_WM_BEAUTIFY_FLAG" val="#wm#"/>
  <p:tag name="KSO_WM_UNIT_COLOR_SCHEME_SHAPE_ID" val="7"/>
  <p:tag name="KSO_WM_UNIT_COLOR_SCHEME_PARENT_PAGE" val="0_1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22_1*i*3"/>
  <p:tag name="KSO_WM_TEMPLATE_CATEGORY" val="diagram"/>
  <p:tag name="KSO_WM_TEMPLATE_INDEX" val="20194722"/>
  <p:tag name="KSO_WM_UNIT_LAYERLEVEL" val="1"/>
  <p:tag name="KSO_WM_TAG_VERSION" val="1.0"/>
  <p:tag name="KSO_WM_BEAUTIFY_FLAG" val="#wm#"/>
  <p:tag name="KSO_WM_UNIT_COLOR_SCHEME_SHAPE_ID" val="9"/>
  <p:tag name="KSO_WM_UNIT_COLOR_SCHEME_PARENT_PAGE" val="0_1"/>
</p:tagLst>
</file>

<file path=ppt/tags/tag358.xml><?xml version="1.0" encoding="utf-8"?>
<p:tagLst xmlns:p="http://schemas.openxmlformats.org/presentationml/2006/main">
  <p:tag name="KSO_WM_UNIT_TEXT_PART_ID_V2" val="a-1-2"/>
  <p:tag name="KSO_WM_UNIT_ISCONTENTSTITLE" val="0"/>
  <p:tag name="KSO_WM_UNIT_PRESET_TEXT" val="单击添加大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22_1*a*1"/>
  <p:tag name="KSO_WM_TEMPLATE_CATEGORY" val="diagram"/>
  <p:tag name="KSO_WM_TEMPLATE_INDEX" val="20194722"/>
  <p:tag name="KSO_WM_UNIT_LAYERLEVEL" val="1"/>
  <p:tag name="KSO_WM_TAG_VERSION" val="1.0"/>
  <p:tag name="KSO_WM_BEAUTIFY_FLAG" val="#wm#"/>
  <p:tag name="KSO_WM_UNIT_COLOR_SCHEME_SHAPE_ID" val="2"/>
  <p:tag name="KSO_WM_UNIT_COLOR_SCHEME_PARENT_PAGE" val="0_1"/>
</p:tagLst>
</file>

<file path=ppt/tags/tag359.xml><?xml version="1.0" encoding="utf-8"?>
<p:tagLst xmlns:p="http://schemas.openxmlformats.org/presentationml/2006/main">
  <p:tag name="KSO_WM_UNIT_TEXT_PART_ID_V2" val="d-2-2"/>
  <p:tag name="KSO_WM_UNIT_PRESET_TEXT" val="单击此处添加小标题:&#13;点击此处添加正文，文字是您思想的提炼。&#13;为了最终呈现发布的良好效果，言简意赅阐述。&#13;单击此处添加小标题：&#13;即便信息错综复杂，需要更多的文字来表述。&#13;恰如其分的表达观点，往往事半功倍。"/>
  <p:tag name="KSO_WM_UNIT_NOCLEAR" val="1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22_1*f*1"/>
  <p:tag name="KSO_WM_TEMPLATE_CATEGORY" val="diagram"/>
  <p:tag name="KSO_WM_TEMPLATE_INDEX" val="20194722"/>
  <p:tag name="KSO_WM_UNIT_LAYERLEVEL" val="1"/>
  <p:tag name="KSO_WM_TAG_VERSION" val="1.0"/>
  <p:tag name="KSO_WM_BEAUTIFY_FLAG" val="#wm#"/>
  <p:tag name="KSO_WM_UNIT_COLOR_SCHEME_SHAPE_ID" val="3"/>
  <p:tag name="KSO_WM_UNIT_COLOR_SCHEME_PARENT_PAGE" val="0_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22_1*i*4"/>
  <p:tag name="KSO_WM_TEMPLATE_CATEGORY" val="diagram"/>
  <p:tag name="KSO_WM_TEMPLATE_INDEX" val="20194722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722_1*i*5"/>
  <p:tag name="KSO_WM_TEMPLATE_CATEGORY" val="diagram"/>
  <p:tag name="KSO_WM_TEMPLATE_INDEX" val="20194722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22_1*i*6"/>
  <p:tag name="KSO_WM_TEMPLATE_CATEGORY" val="diagram"/>
  <p:tag name="KSO_WM_TEMPLATE_INDEX" val="20194722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22_1*i*7"/>
  <p:tag name="KSO_WM_TEMPLATE_CATEGORY" val="diagram"/>
  <p:tag name="KSO_WM_TEMPLATE_INDEX" val="20194722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4722_1*i*8"/>
  <p:tag name="KSO_WM_TEMPLATE_CATEGORY" val="diagram"/>
  <p:tag name="KSO_WM_TEMPLATE_INDEX" val="20194722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BEAUTIFY_FLAG" val="#wm#"/>
  <p:tag name="KSO_WM_TEMPLATE_CATEGORY" val="diagram"/>
  <p:tag name="KSO_WM_TEMPLATE_INDEX" val="20194722"/>
  <p:tag name="KSO_WM_SLIDE_ID" val="diagram20194722_1"/>
  <p:tag name="KSO_WM_SLIDE_ITEM_CNT" val="0"/>
  <p:tag name="KSO_WM_SLIDE_INDEX" val="1"/>
  <p:tag name="KSO_WM_TAG_VERSION" val="1.0"/>
  <p:tag name="KSO_WM_SLIDE_LAYOUT" val="a_f"/>
  <p:tag name="KSO_WM_SLIDE_LAYOUT_CNT" val="1_1"/>
  <p:tag name="KSO_WM_SLIDE_TYPE" val="text"/>
  <p:tag name="KSO_WM_SLIDE_SUBTYPE" val="pureTxt"/>
  <p:tag name="KSO_WM_SLIDE_SIZE" val="952*480"/>
  <p:tag name="KSO_WM_SLIDE_POSITION" val="7*27"/>
  <p:tag name="KSO_WM_SLIDE_COLORSCHEME_VERSION" val="3.2"/>
  <p:tag name="KSO_WM_TEMPLATE_SUBCATEGORY" val="0"/>
  <p:tag name="KSO_WM_TEMPLATE_MASTER_TYPE" val="0"/>
  <p:tag name="KSO_WM_TEMPLATE_COLOR_TYPE" val="1"/>
</p:tagLst>
</file>

<file path=ppt/tags/tag36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367.xml><?xml version="1.0" encoding="utf-8"?>
<p:tagLst xmlns:p="http://schemas.openxmlformats.org/presentationml/2006/main">
  <p:tag name="KSO_WM_UNIT_TEXT_FILL_FORE_SCHEMECOLOR_INDEX_BRIGHTNESS" val="0"/>
  <p:tag name="KSO_WM_UNIT_TEXT_FILL_FORE_SCHEMECOLOR_INDEX" val="8"/>
  <p:tag name="KSO_WM_UNIT_TEXT_FILL_TYPE" val="1"/>
</p:tagLst>
</file>

<file path=ppt/tags/tag368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8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1"/>
  <p:tag name="KSO_WM_UNIT_ID" val="diagram20201395_1*m_h_z*1_3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201395_1*m_h_z*1_2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1395_1*m_h_i*1_1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1395_1*m_h_i*1_2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1395_1*m_h_i*1_3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77.xml><?xml version="1.0" encoding="utf-8"?>
<p:tagLst xmlns:p="http://schemas.openxmlformats.org/presentationml/2006/main">
  <p:tag name="KSO_WM_UNIT_PRESET_TEXT" val="您的正文已经简明扼要，字字珠玑，但信息却千丝万缕，错综复杂，需要更多的文字来表述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1395_1*m_h_f*1_1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78.xml><?xml version="1.0" encoding="utf-8"?>
<p:tagLst xmlns:p="http://schemas.openxmlformats.org/presentationml/2006/main">
  <p:tag name="KSO_WM_UNIT_ISCONTENTSTITLE" val="0"/>
  <p:tag name="KSO_WM_UNIT_PRESET_TEXT" val="来访记录管理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01395_1*m_h_a*1_2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379.xml><?xml version="1.0" encoding="utf-8"?>
<p:tagLst xmlns:p="http://schemas.openxmlformats.org/presentationml/2006/main">
  <p:tag name="KSO_WM_UNIT_PRESET_TEXT" val="您的正文已经简明扼要，字字珠玑，但信息却千丝万缕，错综复杂，需要更多的文字来表述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1395_1*m_h_f*1_2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1395_1*m_h_i*1_2_2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381.xml><?xml version="1.0" encoding="utf-8"?>
<p:tagLst xmlns:p="http://schemas.openxmlformats.org/presentationml/2006/main">
  <p:tag name="KSO_WM_UNIT_ISCONTENTSTITLE" val="0"/>
  <p:tag name="KSO_WM_UNIT_PRESET_TEXT" val="成交客户记录管理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1395_1*m_h_a*1_3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382.xml><?xml version="1.0" encoding="utf-8"?>
<p:tagLst xmlns:p="http://schemas.openxmlformats.org/presentationml/2006/main">
  <p:tag name="KSO_WM_UNIT_PRESET_TEXT" val="您的正文已经简明扼要，字字珠玑，但信息却千丝万缕，错综复杂，需要更多的文字来表述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1395_1*m_h_f*1_3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1395_1*m_h_i*1_3_2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4_1"/>
  <p:tag name="KSO_WM_UNIT_ID" val="diagram20201395_1*m_h_z*1_4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1395_1*m_h_i*1_4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86.xml><?xml version="1.0" encoding="utf-8"?>
<p:tagLst xmlns:p="http://schemas.openxmlformats.org/presentationml/2006/main">
  <p:tag name="KSO_WM_UNIT_ISCONTENTSTITLE" val="0"/>
  <p:tag name="KSO_WM_UNIT_PRESET_TEXT" val="老客户档案管理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201395_1*m_h_a*1_4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387.xml><?xml version="1.0" encoding="utf-8"?>
<p:tagLst xmlns:p="http://schemas.openxmlformats.org/presentationml/2006/main">
  <p:tag name="KSO_WM_UNIT_PRESET_TEXT" val="您的正文已经简明扼要，字字珠玑，但信息却千丝万缕，错综复杂，需要更多的文字来表述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201395_1*m_h_f*1_4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01395_1*m_h_i*1_4_2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389.xml><?xml version="1.0" encoding="utf-8"?>
<p:tagLst xmlns:p="http://schemas.openxmlformats.org/presentationml/2006/main">
  <p:tag name="KSO_WM_UNIT_ISCONTENTSTITLE" val="0"/>
  <p:tag name="KSO_WM_UNIT_PRESET_TEXT" val="来访记录管理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01395_1*m_h_a*1_2_1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1395_1*m_h_i*1_2_2"/>
  <p:tag name="KSO_WM_TEMPLATE_CATEGORY" val="diagram"/>
  <p:tag name="KSO_WM_TEMPLATE_INDEX" val="20201395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391.xml><?xml version="1.0" encoding="utf-8"?>
<p:tagLst xmlns:p="http://schemas.openxmlformats.org/presentationml/2006/main">
  <p:tag name="KSO_WM_BEAUTIFY_FLAG" val="#wm#"/>
  <p:tag name="KSO_WM_TEMPLATE_CATEGORY" val="diagram"/>
  <p:tag name="KSO_WM_TEMPLATE_INDEX" val="20201395"/>
  <p:tag name="KSO_WM_SLIDE_ID" val="diagram20201395_1"/>
  <p:tag name="KSO_WM_TEMPLATE_SUBCATEGORY" val="0"/>
  <p:tag name="KSO_WM_SLIDE_TYPE" val="text"/>
  <p:tag name="KSO_WM_SLIDE_SUBTYPE" val="diag"/>
  <p:tag name="KSO_WM_SLIDE_ITEM_CNT" val="4"/>
  <p:tag name="KSO_WM_SLIDE_INDEX" val="1"/>
  <p:tag name="KSO_WM_SLIDE_SIZE" val="945.574*187.107"/>
  <p:tag name="KSO_WM_SLIDE_POSITION" val="7.21307*247.553"/>
  <p:tag name="KSO_WM_DIAGRAM_GROUP_CODE" val="m1-1"/>
  <p:tag name="KSO_WM_SLIDE_DIAGTYPE" val="m"/>
  <p:tag name="KSO_WM_TAG_VERSION" val="1.0"/>
  <p:tag name="KSO_WM_SLIDE_LAYOUT" val="a_b_m"/>
  <p:tag name="KSO_WM_SLIDE_LAYOUT_CNT" val="1_1_1"/>
</p:tagLst>
</file>

<file path=ppt/tags/tag392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UNIT_TYPE" val="i"/>
</p:tagLst>
</file>

<file path=ppt/tags/tag39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UNIT_TYPE" val="i"/>
</p:tagLst>
</file>

<file path=ppt/tags/tag395.xml><?xml version="1.0" encoding="utf-8"?>
<p:tagLst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862_1*i*2"/>
  <p:tag name="KSO_WM_TEMPLATE_CATEGORY" val="diagram"/>
  <p:tag name="KSO_WM_TEMPLATE_INDEX" val="20209862"/>
  <p:tag name="KSO_WM_UNIT_LAYERLEVEL" val="1"/>
  <p:tag name="KSO_WM_TAG_VERSION" val="1.0"/>
  <p:tag name="KSO_WM_BEAUTIFY_FLAG" val="#wm#"/>
  <p:tag name="KSO_WM_UNIT_SM_LIMIT_TYPE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fddf4adabe490ca5564754d8f216c6&quot;,&quot;X&quot;:{&quot;Pos&quot;:1},&quot;Y&quot;:{&quot;Pos&quot;:2}},&quot;whChangeMode&quot;:0}"/>
  <p:tag name="KSO_WM_UNIT_DEC_AREA_ID" val="4f53f32f5a9f496f98f8e452b3524fa6"/>
  <p:tag name="KSO_WM_CHIP_GROUPID" val="5ea10bc3660c33b3b8e66c62"/>
  <p:tag name="KSO_WM_CHIP_XID" val="5ea10bc3660c33b3b8e66c6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0"/>
  <p:tag name="KSO_WM_TEMPLATE_ASSEMBLE_XID" val="60656e6b4054ed1e2fb7f85a"/>
  <p:tag name="KSO_WM_TEMPLATE_ASSEMBLE_GROUPID" val="60656e6b4054ed1e2fb7f85a"/>
</p:tagLst>
</file>

<file path=ppt/tags/tag396.xml><?xml version="1.0" encoding="utf-8"?>
<p:tagLst xmlns:p="http://schemas.openxmlformats.org/presentationml/2006/main">
  <p:tag name="KSO_WM_UNIT_VALUE" val="1396*25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9862_1*d*1"/>
  <p:tag name="KSO_WM_TEMPLATE_CATEGORY" val="diagram"/>
  <p:tag name="KSO_WM_TEMPLATE_INDEX" val="2020986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01fddf4adabe490ca5564754d8f216c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495af2aa6c3405a8fc37998bbd0868d"/>
  <p:tag name="KSO_WM_UNIT_SUPPORT_UNIT_TYPE" val="[&quot;d&quot;,&quot;θ&quot;]"/>
  <p:tag name="KSO_WM_TEMPLATE_ASSEMBLE_XID" val="60656e6b4054ed1e2fb7f85a"/>
  <p:tag name="KSO_WM_TEMPLATE_ASSEMBLE_GROUPID" val="60656e6b4054ed1e2fb7f85a"/>
  <p:tag name="REFSHAPE" val="1216325284"/>
</p:tagLst>
</file>

<file path=ppt/tags/tag397.xml><?xml version="1.0" encoding="utf-8"?>
<p:tagLst xmlns:p="http://schemas.openxmlformats.org/presentationml/2006/main">
  <p:tag name="KSO_WM_BEAUTIFY_FLAG" val="#wm#"/>
  <p:tag name="KSO_WM_TEMPLATE_CATEGORY" val="diagram"/>
  <p:tag name="KSO_WM_TEMPLATE_INDEX" val="20209862"/>
  <p:tag name="KSO_WM_SLIDE_LAYOUT_INFO" val="{&quot;backgroundInfo&quot;:[{&quot;bottom&quot;:0.25370369999999998,&quot;bottomAbs&quot;:false,&quot;left&quot;:0,&quot;leftAbs&quot;:false,&quot;right&quot;:0,&quot;rightAbs&quot;:false,&quot;top&quot;:0,&quot;topAbs&quot;:false,&quot;type&quot;:&quot;topBottom&quot;}],&quot;direction&quot;:1,&quot;id&quot;:&quot;2021-08-25T10:32:21&quot;,&quot;maxSize&quot;:{&quot;size1&quot;:100},&quot;minSize&quot;:{&quot;size1&quot;:100},&quot;normalSize&quot;:{&quot;size1&quot;:100},&quot;subLayout&quot;:[{&quot;id&quot;:&quot;2021-08-25T10:32:21&quot;,&quot;margin&quot;:{&quot;bottom&quot;:2.1170001029968262,&quot;left&quot;:2.5399999618530273,&quot;right&quot;:2.5399999618530273,&quot;top&quot;:2.1170001029968262},&quot;type&quot;:0},{&quot;id&quot;:&quot;2021-08-25T10:32:21&quot;,&quot;type&quot;:0}],&quot;type&quot;:0}"/>
  <p:tag name="KSO_WM_SLIDE_BACKGROUND" val="[&quot;topBottom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a10bc3660c33b3b8e66c63"/>
  <p:tag name="KSO_WM_CHIP_FILLPROP" val="[[{&quot;text_align&quot;:&quot;cm&quot;,&quot;text_direction&quot;:&quot;horizontal&quot;,&quot;support_big_font&quot;:false,&quot;picture_toward&quot;:0,&quot;picture_dockside&quot;:[],&quot;fill_id&quot;:&quot;8e77af70b1494eb09fffe90a0450a147&quot;,&quot;fill_align&quot;:&quot;cm&quot;,&quot;chip_types&quot;:[&quot;picture&quot;,&quot;video&quot;]}]]"/>
  <p:tag name="KSO_WM_SLIDE_ID" val="diagram2020986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86"/>
  <p:tag name="KSO_WM_SLIDE_POSITION" val="0*0"/>
  <p:tag name="KSO_WM_TAG_VERSION" val="1.0"/>
  <p:tag name="KSO_WM_SLIDE_LAYOUT" val="d"/>
  <p:tag name="KSO_WM_SLIDE_LAYOUT_CNT" val="1"/>
  <p:tag name="KSO_WM_CHIP_DECFILLPROP" val="[]"/>
  <p:tag name="KSO_WM_CHIP_GROUPID" val="5ea10bc3660c33b3b8e66c62"/>
  <p:tag name="KSO_WM_SLIDE_BK_DARK_LIGHT" val="2"/>
  <p:tag name="KSO_WM_SLIDE_BACKGROUND_TYPE" val="topBottom"/>
  <p:tag name="KSO_WM_SLIDE_SUPPORT_FEATURE_TYPE" val="0"/>
  <p:tag name="KSO_WM_TEMPLATE_ASSEMBLE_XID" val="60656e6b4054ed1e2fb7f85a"/>
  <p:tag name="KSO_WM_TEMPLATE_ASSEMBLE_GROUPID" val="60656e6b4054ed1e2fb7f85a"/>
</p:tagLst>
</file>

<file path=ppt/tags/tag39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4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9.xml><?xml version="1.0" encoding="utf-8"?>
<p:tagLst xmlns:p="http://schemas.openxmlformats.org/presentationml/2006/main">
  <p:tag name="ISPRING_PRESENTATION_TITLE" val="PowerPoint 演示文稿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y"/>
  <p:tag name="KSO_WM_UNIT_INDEX" val="1"/>
  <p:tag name="KSO_WM_UNIT_ID" val="_1*y*1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4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2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自定义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796F"/>
      </a:accent1>
      <a:accent2>
        <a:srgbClr val="ED796F"/>
      </a:accent2>
      <a:accent3>
        <a:srgbClr val="ED796F"/>
      </a:accent3>
      <a:accent4>
        <a:srgbClr val="ED796F"/>
      </a:accent4>
      <a:accent5>
        <a:srgbClr val="ED796F"/>
      </a:accent5>
      <a:accent6>
        <a:srgbClr val="ED796F"/>
      </a:accent6>
      <a:hlink>
        <a:srgbClr val="0563C1"/>
      </a:hlink>
      <a:folHlink>
        <a:srgbClr val="954F72"/>
      </a:folHlink>
    </a:clrScheme>
    <a:fontScheme name="mzjsdjx4">
      <a:majorFont>
        <a:latin typeface="黑体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FECEC"/>
      </a:dk2>
      <a:lt2>
        <a:srgbClr val="FDFCFC"/>
      </a:lt2>
      <a:accent1>
        <a:srgbClr val="D3A991"/>
      </a:accent1>
      <a:accent2>
        <a:srgbClr val="C5B09B"/>
      </a:accent2>
      <a:accent3>
        <a:srgbClr val="B0B19D"/>
      </a:accent3>
      <a:accent4>
        <a:srgbClr val="A5BBAC"/>
      </a:accent4>
      <a:accent5>
        <a:srgbClr val="88BEAF"/>
      </a:accent5>
      <a:accent6>
        <a:srgbClr val="9AD6CD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2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3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FFF6F3"/>
    </a:dk2>
    <a:lt2>
      <a:srgbClr val="FFFEFE"/>
    </a:lt2>
    <a:accent1>
      <a:srgbClr val="F5B9A9"/>
    </a:accent1>
    <a:accent2>
      <a:srgbClr val="F2939B"/>
    </a:accent2>
    <a:accent3>
      <a:srgbClr val="785658"/>
    </a:accent3>
    <a:accent4>
      <a:srgbClr val="A6B08C"/>
    </a:accent4>
    <a:accent5>
      <a:srgbClr val="CCD7D1"/>
    </a:accent5>
    <a:accent6>
      <a:srgbClr val="E3E3DC"/>
    </a:accent6>
    <a:hlink>
      <a:srgbClr val="5FCBFB"/>
    </a:hlink>
    <a:folHlink>
      <a:srgbClr val="B759B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4219</Words>
  <Application>WPS 演示</Application>
  <PresentationFormat>宽屏</PresentationFormat>
  <Paragraphs>377</Paragraphs>
  <Slides>44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83" baseType="lpstr">
      <vt:lpstr>Arial</vt:lpstr>
      <vt:lpstr>宋体</vt:lpstr>
      <vt:lpstr>Wingdings</vt:lpstr>
      <vt:lpstr>黑体</vt:lpstr>
      <vt:lpstr>微软雅黑</vt:lpstr>
      <vt:lpstr>汉仪旗黑-85S</vt:lpstr>
      <vt:lpstr>汉仪旗黑-55简</vt:lpstr>
      <vt:lpstr>Calibri Light</vt:lpstr>
      <vt:lpstr>Roboto Light</vt:lpstr>
      <vt:lpstr>字魂59号-创粗黑</vt:lpstr>
      <vt:lpstr>Times New Roman</vt:lpstr>
      <vt:lpstr>Arial Unicode MS</vt:lpstr>
      <vt:lpstr>Segoe UI</vt:lpstr>
      <vt:lpstr>Wingdings</vt:lpstr>
      <vt:lpstr>楷体</vt:lpstr>
      <vt:lpstr>Wingdings 2</vt:lpstr>
      <vt:lpstr>Arial</vt:lpstr>
      <vt:lpstr>WPS-Bullets</vt:lpstr>
      <vt:lpstr>WPS-Numbers</vt:lpstr>
      <vt:lpstr>Kaiti SC Regular</vt:lpstr>
      <vt:lpstr>楷体_GB2312</vt:lpstr>
      <vt:lpstr>Varela</vt:lpstr>
      <vt:lpstr>幼圆</vt:lpstr>
      <vt:lpstr>微软雅黑 Light</vt:lpstr>
      <vt:lpstr>Calibri</vt:lpstr>
      <vt:lpstr>Source Sans Pro ExtraLight</vt:lpstr>
      <vt:lpstr>Calibri</vt:lpstr>
      <vt:lpstr>+中文正文</vt:lpstr>
      <vt:lpstr>不给糖就捣蛋的万圣节</vt:lpstr>
      <vt:lpstr>Kaiti SC Regular</vt:lpstr>
      <vt:lpstr>Varela</vt:lpstr>
      <vt:lpstr>字魂59号-创粗黑</vt:lpstr>
      <vt:lpstr>汉仪旗黑-55简</vt:lpstr>
      <vt:lpstr>汉仪旗黑-85S</vt:lpstr>
      <vt:lpstr>Roboto</vt:lpstr>
      <vt:lpstr>字魂经典雅黑</vt:lpstr>
      <vt:lpstr>微软简老宋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miao mengya</dc:creator>
  <cp:lastModifiedBy>六月</cp:lastModifiedBy>
  <cp:revision>28</cp:revision>
  <dcterms:created xsi:type="dcterms:W3CDTF">2021-08-19T04:12:00Z</dcterms:created>
  <dcterms:modified xsi:type="dcterms:W3CDTF">2021-08-25T02:37:11Z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  <property fmtid="{D5CDD505-2E9C-101B-9397-08002B2CF9AE}" pid="3" name="ICV">
    <vt:lpwstr>02D7E0E1A2C64176951E24E209DC0156</vt:lpwstr>
  </property>
</Properties>
</file>